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30"/>
  </p:notesMasterIdLst>
  <p:sldIdLst>
    <p:sldId id="256" r:id="rId2"/>
    <p:sldId id="272" r:id="rId3"/>
    <p:sldId id="293" r:id="rId4"/>
    <p:sldId id="294" r:id="rId5"/>
    <p:sldId id="295" r:id="rId6"/>
    <p:sldId id="273" r:id="rId7"/>
    <p:sldId id="301" r:id="rId8"/>
    <p:sldId id="259" r:id="rId9"/>
    <p:sldId id="306" r:id="rId10"/>
    <p:sldId id="307" r:id="rId11"/>
    <p:sldId id="305" r:id="rId12"/>
    <p:sldId id="302" r:id="rId13"/>
    <p:sldId id="285" r:id="rId14"/>
    <p:sldId id="286" r:id="rId15"/>
    <p:sldId id="303" r:id="rId16"/>
    <p:sldId id="274" r:id="rId17"/>
    <p:sldId id="282" r:id="rId18"/>
    <p:sldId id="308" r:id="rId19"/>
    <p:sldId id="289" r:id="rId20"/>
    <p:sldId id="290" r:id="rId21"/>
    <p:sldId id="291" r:id="rId22"/>
    <p:sldId id="296" r:id="rId23"/>
    <p:sldId id="297" r:id="rId24"/>
    <p:sldId id="300" r:id="rId25"/>
    <p:sldId id="304" r:id="rId26"/>
    <p:sldId id="292" r:id="rId27"/>
    <p:sldId id="269" r:id="rId28"/>
    <p:sldId id="270" r:id="rId2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4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8EBF7B-2381-474F-A524-4A7B156EA4B1}" v="184" dt="2021-07-05T23:54:57.09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78479" autoAdjust="0"/>
  </p:normalViewPr>
  <p:slideViewPr>
    <p:cSldViewPr snapToGrid="0">
      <p:cViewPr varScale="1">
        <p:scale>
          <a:sx n="56" d="100"/>
          <a:sy n="56" d="100"/>
        </p:scale>
        <p:origin x="1284"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529991211598" userId="7a933b167e82e549" providerId="LiveId" clId="{A38EBF7B-2381-474F-A524-4A7B156EA4B1}"/>
    <pc:docChg chg="undo redo custSel addSld delSld modSld sldOrd">
      <pc:chgData name="529991211598" userId="7a933b167e82e549" providerId="LiveId" clId="{A38EBF7B-2381-474F-A524-4A7B156EA4B1}" dt="2021-07-06T00:36:37.169" v="11441" actId="20577"/>
      <pc:docMkLst>
        <pc:docMk/>
      </pc:docMkLst>
      <pc:sldChg chg="modSp mod">
        <pc:chgData name="529991211598" userId="7a933b167e82e549" providerId="LiveId" clId="{A38EBF7B-2381-474F-A524-4A7B156EA4B1}" dt="2021-07-04T21:05:20.391" v="24"/>
        <pc:sldMkLst>
          <pc:docMk/>
          <pc:sldMk cId="521950652" sldId="256"/>
        </pc:sldMkLst>
        <pc:spChg chg="mod">
          <ac:chgData name="529991211598" userId="7a933b167e82e549" providerId="LiveId" clId="{A38EBF7B-2381-474F-A524-4A7B156EA4B1}" dt="2021-07-04T21:04:59.040" v="21"/>
          <ac:spMkLst>
            <pc:docMk/>
            <pc:sldMk cId="521950652" sldId="256"/>
            <ac:spMk id="2" creationId="{C74661AE-1A1D-4C87-A250-B8A91BF86BD9}"/>
          </ac:spMkLst>
        </pc:spChg>
        <pc:spChg chg="mod">
          <ac:chgData name="529991211598" userId="7a933b167e82e549" providerId="LiveId" clId="{A38EBF7B-2381-474F-A524-4A7B156EA4B1}" dt="2021-07-04T21:05:20.391" v="24"/>
          <ac:spMkLst>
            <pc:docMk/>
            <pc:sldMk cId="521950652" sldId="256"/>
            <ac:spMk id="3" creationId="{9E84595C-6276-42FA-8A87-CB79340BF91D}"/>
          </ac:spMkLst>
        </pc:spChg>
      </pc:sldChg>
      <pc:sldChg chg="add del">
        <pc:chgData name="529991211598" userId="7a933b167e82e549" providerId="LiveId" clId="{A38EBF7B-2381-474F-A524-4A7B156EA4B1}" dt="2021-07-05T17:28:38.825" v="1840"/>
        <pc:sldMkLst>
          <pc:docMk/>
          <pc:sldMk cId="4188794335" sldId="258"/>
        </pc:sldMkLst>
      </pc:sldChg>
      <pc:sldChg chg="modSp add del mod modNotesTx">
        <pc:chgData name="529991211598" userId="7a933b167e82e549" providerId="LiveId" clId="{A38EBF7B-2381-474F-A524-4A7B156EA4B1}" dt="2021-07-05T23:13:50.750" v="9607" actId="20577"/>
        <pc:sldMkLst>
          <pc:docMk/>
          <pc:sldMk cId="3464090884" sldId="259"/>
        </pc:sldMkLst>
        <pc:spChg chg="mod">
          <ac:chgData name="529991211598" userId="7a933b167e82e549" providerId="LiveId" clId="{A38EBF7B-2381-474F-A524-4A7B156EA4B1}" dt="2021-07-05T23:09:52.759" v="9417" actId="20577"/>
          <ac:spMkLst>
            <pc:docMk/>
            <pc:sldMk cId="3464090884" sldId="259"/>
            <ac:spMk id="2" creationId="{86CC5550-FF79-4318-9CA6-A0A0B5FC407F}"/>
          </ac:spMkLst>
        </pc:spChg>
      </pc:sldChg>
      <pc:sldChg chg="addSp delSp modSp add del mod ord modNotesTx">
        <pc:chgData name="529991211598" userId="7a933b167e82e549" providerId="LiveId" clId="{A38EBF7B-2381-474F-A524-4A7B156EA4B1}" dt="2021-07-05T21:52:23.801" v="6452" actId="47"/>
        <pc:sldMkLst>
          <pc:docMk/>
          <pc:sldMk cId="269080370" sldId="264"/>
        </pc:sldMkLst>
        <pc:spChg chg="del mod">
          <ac:chgData name="529991211598" userId="7a933b167e82e549" providerId="LiveId" clId="{A38EBF7B-2381-474F-A524-4A7B156EA4B1}" dt="2021-07-05T21:52:15.721" v="6450" actId="478"/>
          <ac:spMkLst>
            <pc:docMk/>
            <pc:sldMk cId="269080370" sldId="264"/>
            <ac:spMk id="2" creationId="{E8637E9E-BFBC-4F7D-8C86-6528EAFA7214}"/>
          </ac:spMkLst>
        </pc:spChg>
        <pc:spChg chg="del mod">
          <ac:chgData name="529991211598" userId="7a933b167e82e549" providerId="LiveId" clId="{A38EBF7B-2381-474F-A524-4A7B156EA4B1}" dt="2021-07-05T21:52:15.721" v="6450" actId="478"/>
          <ac:spMkLst>
            <pc:docMk/>
            <pc:sldMk cId="269080370" sldId="264"/>
            <ac:spMk id="4" creationId="{380728A9-0505-4755-A179-289FA7001602}"/>
          </ac:spMkLst>
        </pc:spChg>
        <pc:spChg chg="del mod">
          <ac:chgData name="529991211598" userId="7a933b167e82e549" providerId="LiveId" clId="{A38EBF7B-2381-474F-A524-4A7B156EA4B1}" dt="2021-07-05T21:52:15.721" v="6450" actId="478"/>
          <ac:spMkLst>
            <pc:docMk/>
            <pc:sldMk cId="269080370" sldId="264"/>
            <ac:spMk id="5" creationId="{B763694C-50B8-4B5A-9705-5865368ACB19}"/>
          </ac:spMkLst>
        </pc:spChg>
        <pc:spChg chg="add mod">
          <ac:chgData name="529991211598" userId="7a933b167e82e549" providerId="LiveId" clId="{A38EBF7B-2381-474F-A524-4A7B156EA4B1}" dt="2021-07-05T21:52:15.721" v="6450" actId="478"/>
          <ac:spMkLst>
            <pc:docMk/>
            <pc:sldMk cId="269080370" sldId="264"/>
            <ac:spMk id="8" creationId="{AC7B2105-C30E-4BB8-B344-E1F06E666C7C}"/>
          </ac:spMkLst>
        </pc:spChg>
        <pc:spChg chg="add mod">
          <ac:chgData name="529991211598" userId="7a933b167e82e549" providerId="LiveId" clId="{A38EBF7B-2381-474F-A524-4A7B156EA4B1}" dt="2021-07-05T21:52:15.721" v="6450" actId="478"/>
          <ac:spMkLst>
            <pc:docMk/>
            <pc:sldMk cId="269080370" sldId="264"/>
            <ac:spMk id="10" creationId="{EA2AB587-6D4B-4F6D-84F4-2C1329307FCC}"/>
          </ac:spMkLst>
        </pc:spChg>
        <pc:spChg chg="add mod">
          <ac:chgData name="529991211598" userId="7a933b167e82e549" providerId="LiveId" clId="{A38EBF7B-2381-474F-A524-4A7B156EA4B1}" dt="2021-07-05T21:52:15.721" v="6450" actId="478"/>
          <ac:spMkLst>
            <pc:docMk/>
            <pc:sldMk cId="269080370" sldId="264"/>
            <ac:spMk id="12" creationId="{E36A18B4-7722-4139-911B-4765B2E60DB4}"/>
          </ac:spMkLst>
        </pc:spChg>
        <pc:graphicFrameChg chg="del mod">
          <ac:chgData name="529991211598" userId="7a933b167e82e549" providerId="LiveId" clId="{A38EBF7B-2381-474F-A524-4A7B156EA4B1}" dt="2021-07-05T21:52:15.721" v="6450" actId="478"/>
          <ac:graphicFrameMkLst>
            <pc:docMk/>
            <pc:sldMk cId="269080370" sldId="264"/>
            <ac:graphicFrameMk id="6" creationId="{99B8A304-6F51-4092-8268-82593C5A3A45}"/>
          </ac:graphicFrameMkLst>
        </pc:graphicFrameChg>
        <pc:graphicFrameChg chg="del mod">
          <ac:chgData name="529991211598" userId="7a933b167e82e549" providerId="LiveId" clId="{A38EBF7B-2381-474F-A524-4A7B156EA4B1}" dt="2021-07-05T21:52:15.721" v="6450" actId="478"/>
          <ac:graphicFrameMkLst>
            <pc:docMk/>
            <pc:sldMk cId="269080370" sldId="264"/>
            <ac:graphicFrameMk id="7" creationId="{44031598-2E1A-4A8F-ADF2-E83B03214102}"/>
          </ac:graphicFrameMkLst>
        </pc:graphicFrameChg>
      </pc:sldChg>
      <pc:sldChg chg="modSp mod modNotesTx">
        <pc:chgData name="529991211598" userId="7a933b167e82e549" providerId="LiveId" clId="{A38EBF7B-2381-474F-A524-4A7B156EA4B1}" dt="2021-07-05T23:54:57.095" v="11439"/>
        <pc:sldMkLst>
          <pc:docMk/>
          <pc:sldMk cId="3653324784" sldId="269"/>
        </pc:sldMkLst>
        <pc:graphicFrameChg chg="mod modGraphic">
          <ac:chgData name="529991211598" userId="7a933b167e82e549" providerId="LiveId" clId="{A38EBF7B-2381-474F-A524-4A7B156EA4B1}" dt="2021-07-05T23:54:57.095" v="11439"/>
          <ac:graphicFrameMkLst>
            <pc:docMk/>
            <pc:sldMk cId="3653324784" sldId="269"/>
            <ac:graphicFrameMk id="12" creationId="{088CE2FE-DB1A-48EC-9D78-381CE5979B0E}"/>
          </ac:graphicFrameMkLst>
        </pc:graphicFrameChg>
        <pc:graphicFrameChg chg="mod modGraphic">
          <ac:chgData name="529991211598" userId="7a933b167e82e549" providerId="LiveId" clId="{A38EBF7B-2381-474F-A524-4A7B156EA4B1}" dt="2021-07-05T22:55:43.508" v="8550" actId="1038"/>
          <ac:graphicFrameMkLst>
            <pc:docMk/>
            <pc:sldMk cId="3653324784" sldId="269"/>
            <ac:graphicFrameMk id="13" creationId="{5A6A146E-90D8-420B-86D1-475D4CCC04F7}"/>
          </ac:graphicFrameMkLst>
        </pc:graphicFrameChg>
      </pc:sldChg>
      <pc:sldChg chg="modSp mod modNotesTx">
        <pc:chgData name="529991211598" userId="7a933b167e82e549" providerId="LiveId" clId="{A38EBF7B-2381-474F-A524-4A7B156EA4B1}" dt="2021-07-05T23:02:13.881" v="9187"/>
        <pc:sldMkLst>
          <pc:docMk/>
          <pc:sldMk cId="1626828318" sldId="270"/>
        </pc:sldMkLst>
        <pc:graphicFrameChg chg="mod modGraphic">
          <ac:chgData name="529991211598" userId="7a933b167e82e549" providerId="LiveId" clId="{A38EBF7B-2381-474F-A524-4A7B156EA4B1}" dt="2021-07-05T23:01:43.359" v="9181" actId="20577"/>
          <ac:graphicFrameMkLst>
            <pc:docMk/>
            <pc:sldMk cId="1626828318" sldId="270"/>
            <ac:graphicFrameMk id="2" creationId="{8C69DA75-9C00-4278-8231-FD0F89FE2FB9}"/>
          </ac:graphicFrameMkLst>
        </pc:graphicFrameChg>
        <pc:graphicFrameChg chg="mod modGraphic">
          <ac:chgData name="529991211598" userId="7a933b167e82e549" providerId="LiveId" clId="{A38EBF7B-2381-474F-A524-4A7B156EA4B1}" dt="2021-07-05T23:02:13.881" v="9187"/>
          <ac:graphicFrameMkLst>
            <pc:docMk/>
            <pc:sldMk cId="1626828318" sldId="270"/>
            <ac:graphicFrameMk id="3" creationId="{4CA2A8BB-3FE1-41FF-9228-84293090EF55}"/>
          </ac:graphicFrameMkLst>
        </pc:graphicFrameChg>
      </pc:sldChg>
      <pc:sldChg chg="addSp delSp modSp add del mod setBg delDesignElem modNotesTx">
        <pc:chgData name="529991211598" userId="7a933b167e82e549" providerId="LiveId" clId="{A38EBF7B-2381-474F-A524-4A7B156EA4B1}" dt="2021-07-05T22:02:12.029" v="6721" actId="47"/>
        <pc:sldMkLst>
          <pc:docMk/>
          <pc:sldMk cId="4285632294" sldId="271"/>
        </pc:sldMkLst>
        <pc:spChg chg="mod">
          <ac:chgData name="529991211598" userId="7a933b167e82e549" providerId="LiveId" clId="{A38EBF7B-2381-474F-A524-4A7B156EA4B1}" dt="2021-07-05T19:48:02.367" v="3145" actId="1076"/>
          <ac:spMkLst>
            <pc:docMk/>
            <pc:sldMk cId="4285632294" sldId="271"/>
            <ac:spMk id="2" creationId="{B1E649BA-B5CC-4878-AC00-7D586487CE88}"/>
          </ac:spMkLst>
        </pc:spChg>
        <pc:spChg chg="mod">
          <ac:chgData name="529991211598" userId="7a933b167e82e549" providerId="LiveId" clId="{A38EBF7B-2381-474F-A524-4A7B156EA4B1}" dt="2021-07-05T19:47:59.926" v="3144" actId="1076"/>
          <ac:spMkLst>
            <pc:docMk/>
            <pc:sldMk cId="4285632294" sldId="271"/>
            <ac:spMk id="10" creationId="{80E61133-56F5-4E53-A5A1-57F93B1F7CF8}"/>
          </ac:spMkLst>
        </pc:spChg>
        <pc:spChg chg="del">
          <ac:chgData name="529991211598" userId="7a933b167e82e549" providerId="LiveId" clId="{A38EBF7B-2381-474F-A524-4A7B156EA4B1}" dt="2021-07-05T22:01:52.922" v="6720"/>
          <ac:spMkLst>
            <pc:docMk/>
            <pc:sldMk cId="4285632294" sldId="271"/>
            <ac:spMk id="16" creationId="{D1A4588A-55D5-49B8-BE41-54ACDCFF2C17}"/>
          </ac:spMkLst>
        </pc:spChg>
        <pc:spChg chg="del">
          <ac:chgData name="529991211598" userId="7a933b167e82e549" providerId="LiveId" clId="{A38EBF7B-2381-474F-A524-4A7B156EA4B1}" dt="2021-07-05T22:01:52.922" v="6720"/>
          <ac:spMkLst>
            <pc:docMk/>
            <pc:sldMk cId="4285632294" sldId="271"/>
            <ac:spMk id="18" creationId="{F97E7EA2-EDCD-47E9-81BC-415C606D1B58}"/>
          </ac:spMkLst>
        </pc:spChg>
        <pc:picChg chg="add del">
          <ac:chgData name="529991211598" userId="7a933b167e82e549" providerId="LiveId" clId="{A38EBF7B-2381-474F-A524-4A7B156EA4B1}" dt="2021-07-05T17:28:46.426" v="1842" actId="21"/>
          <ac:picMkLst>
            <pc:docMk/>
            <pc:sldMk cId="4285632294" sldId="271"/>
            <ac:picMk id="3" creationId="{D1D48DAE-B6C7-4057-96FE-A6EA2013921D}"/>
          </ac:picMkLst>
        </pc:picChg>
      </pc:sldChg>
      <pc:sldChg chg="modSp mod">
        <pc:chgData name="529991211598" userId="7a933b167e82e549" providerId="LiveId" clId="{A38EBF7B-2381-474F-A524-4A7B156EA4B1}" dt="2021-07-05T14:13:34.103" v="40" actId="20577"/>
        <pc:sldMkLst>
          <pc:docMk/>
          <pc:sldMk cId="3861661096" sldId="272"/>
        </pc:sldMkLst>
        <pc:spChg chg="mod">
          <ac:chgData name="529991211598" userId="7a933b167e82e549" providerId="LiveId" clId="{A38EBF7B-2381-474F-A524-4A7B156EA4B1}" dt="2021-07-05T14:13:34.103" v="40" actId="20577"/>
          <ac:spMkLst>
            <pc:docMk/>
            <pc:sldMk cId="3861661096" sldId="272"/>
            <ac:spMk id="2" creationId="{4F714064-F7B5-4D02-8875-4392475DDBB4}"/>
          </ac:spMkLst>
        </pc:spChg>
      </pc:sldChg>
      <pc:sldChg chg="modSp mod">
        <pc:chgData name="529991211598" userId="7a933b167e82e549" providerId="LiveId" clId="{A38EBF7B-2381-474F-A524-4A7B156EA4B1}" dt="2021-07-05T17:17:09.088" v="1827" actId="20577"/>
        <pc:sldMkLst>
          <pc:docMk/>
          <pc:sldMk cId="1853798725" sldId="273"/>
        </pc:sldMkLst>
        <pc:spChg chg="mod">
          <ac:chgData name="529991211598" userId="7a933b167e82e549" providerId="LiveId" clId="{A38EBF7B-2381-474F-A524-4A7B156EA4B1}" dt="2021-07-05T17:17:09.088" v="1827" actId="20577"/>
          <ac:spMkLst>
            <pc:docMk/>
            <pc:sldMk cId="1853798725" sldId="273"/>
            <ac:spMk id="2" creationId="{E52DAE0A-4FED-464F-8454-7DB91BC7CADB}"/>
          </ac:spMkLst>
        </pc:spChg>
      </pc:sldChg>
      <pc:sldChg chg="modSp add del mod ord modNotesTx">
        <pc:chgData name="529991211598" userId="7a933b167e82e549" providerId="LiveId" clId="{A38EBF7B-2381-474F-A524-4A7B156EA4B1}" dt="2021-07-06T00:36:37.169" v="11441" actId="20577"/>
        <pc:sldMkLst>
          <pc:docMk/>
          <pc:sldMk cId="2636154028" sldId="274"/>
        </pc:sldMkLst>
        <pc:spChg chg="mod">
          <ac:chgData name="529991211598" userId="7a933b167e82e549" providerId="LiveId" clId="{A38EBF7B-2381-474F-A524-4A7B156EA4B1}" dt="2021-07-06T00:36:37.169" v="11441" actId="20577"/>
          <ac:spMkLst>
            <pc:docMk/>
            <pc:sldMk cId="2636154028" sldId="274"/>
            <ac:spMk id="2" creationId="{CF258D1C-28A0-49E5-8CEC-D590619DEB43}"/>
          </ac:spMkLst>
        </pc:spChg>
      </pc:sldChg>
      <pc:sldChg chg="del">
        <pc:chgData name="529991211598" userId="7a933b167e82e549" providerId="LiveId" clId="{A38EBF7B-2381-474F-A524-4A7B156EA4B1}" dt="2021-07-05T21:41:06.678" v="6425" actId="47"/>
        <pc:sldMkLst>
          <pc:docMk/>
          <pc:sldMk cId="805593910" sldId="275"/>
        </pc:sldMkLst>
      </pc:sldChg>
      <pc:sldChg chg="add del">
        <pc:chgData name="529991211598" userId="7a933b167e82e549" providerId="LiveId" clId="{A38EBF7B-2381-474F-A524-4A7B156EA4B1}" dt="2021-07-05T21:41:03.611" v="6423" actId="47"/>
        <pc:sldMkLst>
          <pc:docMk/>
          <pc:sldMk cId="127020951" sldId="276"/>
        </pc:sldMkLst>
      </pc:sldChg>
      <pc:sldChg chg="addSp delSp modSp del mod setBg">
        <pc:chgData name="529991211598" userId="7a933b167e82e549" providerId="LiveId" clId="{A38EBF7B-2381-474F-A524-4A7B156EA4B1}" dt="2021-07-05T21:41:08.086" v="6426" actId="47"/>
        <pc:sldMkLst>
          <pc:docMk/>
          <pc:sldMk cId="885571842" sldId="281"/>
        </pc:sldMkLst>
        <pc:spChg chg="add del mod">
          <ac:chgData name="529991211598" userId="7a933b167e82e549" providerId="LiveId" clId="{A38EBF7B-2381-474F-A524-4A7B156EA4B1}" dt="2021-07-05T18:21:42.529" v="2031"/>
          <ac:spMkLst>
            <pc:docMk/>
            <pc:sldMk cId="885571842" sldId="281"/>
            <ac:spMk id="6" creationId="{25E29CC5-99EB-4EF5-8EFA-449DE8A407AC}"/>
          </ac:spMkLst>
        </pc:spChg>
        <pc:spChg chg="add del mod">
          <ac:chgData name="529991211598" userId="7a933b167e82e549" providerId="LiveId" clId="{A38EBF7B-2381-474F-A524-4A7B156EA4B1}" dt="2021-07-05T18:21:42.529" v="2031"/>
          <ac:spMkLst>
            <pc:docMk/>
            <pc:sldMk cId="885571842" sldId="281"/>
            <ac:spMk id="8" creationId="{EA73366C-9341-44A7-847A-50B4FA073CAC}"/>
          </ac:spMkLst>
        </pc:spChg>
        <pc:spChg chg="add del mod">
          <ac:chgData name="529991211598" userId="7a933b167e82e549" providerId="LiveId" clId="{A38EBF7B-2381-474F-A524-4A7B156EA4B1}" dt="2021-07-05T18:22:58.841" v="2078"/>
          <ac:spMkLst>
            <pc:docMk/>
            <pc:sldMk cId="885571842" sldId="281"/>
            <ac:spMk id="10" creationId="{BAE364BF-661A-4155-929D-4FC941A6577F}"/>
          </ac:spMkLst>
        </pc:spChg>
        <pc:spChg chg="add del mod">
          <ac:chgData name="529991211598" userId="7a933b167e82e549" providerId="LiveId" clId="{A38EBF7B-2381-474F-A524-4A7B156EA4B1}" dt="2021-07-05T18:22:58.841" v="2078"/>
          <ac:spMkLst>
            <pc:docMk/>
            <pc:sldMk cId="885571842" sldId="281"/>
            <ac:spMk id="12" creationId="{EED3826F-6828-48E7-9CE9-F76313209142}"/>
          </ac:spMkLst>
        </pc:spChg>
        <pc:picChg chg="mod">
          <ac:chgData name="529991211598" userId="7a933b167e82e549" providerId="LiveId" clId="{A38EBF7B-2381-474F-A524-4A7B156EA4B1}" dt="2021-07-05T18:22:52.558" v="2072" actId="1035"/>
          <ac:picMkLst>
            <pc:docMk/>
            <pc:sldMk cId="885571842" sldId="281"/>
            <ac:picMk id="5" creationId="{AFD15858-3C0B-4918-B9CD-C8610899AD25}"/>
          </ac:picMkLst>
        </pc:picChg>
        <pc:picChg chg="mod">
          <ac:chgData name="529991211598" userId="7a933b167e82e549" providerId="LiveId" clId="{A38EBF7B-2381-474F-A524-4A7B156EA4B1}" dt="2021-07-05T18:22:52.558" v="2072" actId="1035"/>
          <ac:picMkLst>
            <pc:docMk/>
            <pc:sldMk cId="885571842" sldId="281"/>
            <ac:picMk id="7" creationId="{8614CB4A-3ED7-4F16-8FC8-409E7DF406F7}"/>
          </ac:picMkLst>
        </pc:picChg>
        <pc:picChg chg="mod">
          <ac:chgData name="529991211598" userId="7a933b167e82e549" providerId="LiveId" clId="{A38EBF7B-2381-474F-A524-4A7B156EA4B1}" dt="2021-07-05T18:22:52.558" v="2072" actId="1035"/>
          <ac:picMkLst>
            <pc:docMk/>
            <pc:sldMk cId="885571842" sldId="281"/>
            <ac:picMk id="9" creationId="{96437C70-27E4-428B-8A8E-C63E662B57CB}"/>
          </ac:picMkLst>
        </pc:picChg>
        <pc:picChg chg="mod">
          <ac:chgData name="529991211598" userId="7a933b167e82e549" providerId="LiveId" clId="{A38EBF7B-2381-474F-A524-4A7B156EA4B1}" dt="2021-07-05T18:22:52.558" v="2072" actId="1035"/>
          <ac:picMkLst>
            <pc:docMk/>
            <pc:sldMk cId="885571842" sldId="281"/>
            <ac:picMk id="11" creationId="{C7D0F885-FE7C-4901-89FB-258BFCC57ABE}"/>
          </ac:picMkLst>
        </pc:picChg>
      </pc:sldChg>
      <pc:sldChg chg="addSp modSp mod ord modNotesTx">
        <pc:chgData name="529991211598" userId="7a933b167e82e549" providerId="LiveId" clId="{A38EBF7B-2381-474F-A524-4A7B156EA4B1}" dt="2021-07-05T23:32:40.187" v="11205" actId="20577"/>
        <pc:sldMkLst>
          <pc:docMk/>
          <pc:sldMk cId="1060222249" sldId="282"/>
        </pc:sldMkLst>
        <pc:spChg chg="add mod">
          <ac:chgData name="529991211598" userId="7a933b167e82e549" providerId="LiveId" clId="{A38EBF7B-2381-474F-A524-4A7B156EA4B1}" dt="2021-07-05T22:22:22.517" v="7008"/>
          <ac:spMkLst>
            <pc:docMk/>
            <pc:sldMk cId="1060222249" sldId="282"/>
            <ac:spMk id="6" creationId="{BC979CC9-19D2-4550-9E77-70DEA7CAB289}"/>
          </ac:spMkLst>
        </pc:spChg>
        <pc:spChg chg="add mod">
          <ac:chgData name="529991211598" userId="7a933b167e82e549" providerId="LiveId" clId="{A38EBF7B-2381-474F-A524-4A7B156EA4B1}" dt="2021-07-05T22:23:01.690" v="7045" actId="20577"/>
          <ac:spMkLst>
            <pc:docMk/>
            <pc:sldMk cId="1060222249" sldId="282"/>
            <ac:spMk id="8" creationId="{FCF318F3-C624-441A-90F1-B8AD0F6CC37B}"/>
          </ac:spMkLst>
        </pc:spChg>
      </pc:sldChg>
      <pc:sldChg chg="del">
        <pc:chgData name="529991211598" userId="7a933b167e82e549" providerId="LiveId" clId="{A38EBF7B-2381-474F-A524-4A7B156EA4B1}" dt="2021-07-05T21:41:08.750" v="6427" actId="47"/>
        <pc:sldMkLst>
          <pc:docMk/>
          <pc:sldMk cId="908836451" sldId="283"/>
        </pc:sldMkLst>
      </pc:sldChg>
      <pc:sldChg chg="del">
        <pc:chgData name="529991211598" userId="7a933b167e82e549" providerId="LiveId" clId="{A38EBF7B-2381-474F-A524-4A7B156EA4B1}" dt="2021-07-05T21:41:22.849" v="6428" actId="47"/>
        <pc:sldMkLst>
          <pc:docMk/>
          <pc:sldMk cId="702284519" sldId="284"/>
        </pc:sldMkLst>
      </pc:sldChg>
      <pc:sldChg chg="delSp modSp add del mod setBg delDesignElem modNotesTx">
        <pc:chgData name="529991211598" userId="7a933b167e82e549" providerId="LiveId" clId="{A38EBF7B-2381-474F-A524-4A7B156EA4B1}" dt="2021-07-05T23:23:06.981" v="10224" actId="20577"/>
        <pc:sldMkLst>
          <pc:docMk/>
          <pc:sldMk cId="3578635853" sldId="285"/>
        </pc:sldMkLst>
        <pc:spChg chg="mod">
          <ac:chgData name="529991211598" userId="7a933b167e82e549" providerId="LiveId" clId="{A38EBF7B-2381-474F-A524-4A7B156EA4B1}" dt="2021-07-05T22:03:19.885" v="6832" actId="1076"/>
          <ac:spMkLst>
            <pc:docMk/>
            <pc:sldMk cId="3578635853" sldId="285"/>
            <ac:spMk id="2" creationId="{E3BE36A6-A5B4-4107-80F6-F7C8A70A8645}"/>
          </ac:spMkLst>
        </pc:spChg>
        <pc:spChg chg="mod">
          <ac:chgData name="529991211598" userId="7a933b167e82e549" providerId="LiveId" clId="{A38EBF7B-2381-474F-A524-4A7B156EA4B1}" dt="2021-07-05T22:03:22.165" v="6835" actId="1037"/>
          <ac:spMkLst>
            <pc:docMk/>
            <pc:sldMk cId="3578635853" sldId="285"/>
            <ac:spMk id="11" creationId="{98DF06D2-CED7-4065-8F58-CA50B5FEDEA9}"/>
          </ac:spMkLst>
        </pc:spChg>
        <pc:spChg chg="del">
          <ac:chgData name="529991211598" userId="7a933b167e82e549" providerId="LiveId" clId="{A38EBF7B-2381-474F-A524-4A7B156EA4B1}" dt="2021-07-05T22:01:52.922" v="6720"/>
          <ac:spMkLst>
            <pc:docMk/>
            <pc:sldMk cId="3578635853" sldId="285"/>
            <ac:spMk id="12" creationId="{D1A4588A-55D5-49B8-BE41-54ACDCFF2C17}"/>
          </ac:spMkLst>
        </pc:spChg>
        <pc:spChg chg="del">
          <ac:chgData name="529991211598" userId="7a933b167e82e549" providerId="LiveId" clId="{A38EBF7B-2381-474F-A524-4A7B156EA4B1}" dt="2021-07-05T22:01:52.922" v="6720"/>
          <ac:spMkLst>
            <pc:docMk/>
            <pc:sldMk cId="3578635853" sldId="285"/>
            <ac:spMk id="14" creationId="{F97E7EA2-EDCD-47E9-81BC-415C606D1B58}"/>
          </ac:spMkLst>
        </pc:spChg>
      </pc:sldChg>
      <pc:sldChg chg="addSp delSp modSp add del mod setBg delDesignElem modNotesTx">
        <pc:chgData name="529991211598" userId="7a933b167e82e549" providerId="LiveId" clId="{A38EBF7B-2381-474F-A524-4A7B156EA4B1}" dt="2021-07-05T23:25:21.045" v="10497" actId="20577"/>
        <pc:sldMkLst>
          <pc:docMk/>
          <pc:sldMk cId="4138623539" sldId="286"/>
        </pc:sldMkLst>
        <pc:spChg chg="add mod">
          <ac:chgData name="529991211598" userId="7a933b167e82e549" providerId="LiveId" clId="{A38EBF7B-2381-474F-A524-4A7B156EA4B1}" dt="2021-07-05T22:21:04.557" v="6974" actId="121"/>
          <ac:spMkLst>
            <pc:docMk/>
            <pc:sldMk cId="4138623539" sldId="286"/>
            <ac:spMk id="10" creationId="{D962923B-1A98-4A0D-894B-8F8861875503}"/>
          </ac:spMkLst>
        </pc:spChg>
        <pc:spChg chg="del">
          <ac:chgData name="529991211598" userId="7a933b167e82e549" providerId="LiveId" clId="{A38EBF7B-2381-474F-A524-4A7B156EA4B1}" dt="2021-07-05T22:01:52.922" v="6720"/>
          <ac:spMkLst>
            <pc:docMk/>
            <pc:sldMk cId="4138623539" sldId="286"/>
            <ac:spMk id="17" creationId="{53B021B3-DE93-4AB7-8A18-CF5F1CED88B8}"/>
          </ac:spMkLst>
        </pc:spChg>
        <pc:spChg chg="del">
          <ac:chgData name="529991211598" userId="7a933b167e82e549" providerId="LiveId" clId="{A38EBF7B-2381-474F-A524-4A7B156EA4B1}" dt="2021-07-05T22:01:52.922" v="6720"/>
          <ac:spMkLst>
            <pc:docMk/>
            <pc:sldMk cId="4138623539" sldId="286"/>
            <ac:spMk id="19" creationId="{52D502E5-F6B4-4D58-B4AE-FC466FF15EE8}"/>
          </ac:spMkLst>
        </pc:spChg>
        <pc:spChg chg="mod">
          <ac:chgData name="529991211598" userId="7a933b167e82e549" providerId="LiveId" clId="{A38EBF7B-2381-474F-A524-4A7B156EA4B1}" dt="2021-07-05T22:09:21.611" v="6913" actId="20577"/>
          <ac:spMkLst>
            <pc:docMk/>
            <pc:sldMk cId="4138623539" sldId="286"/>
            <ac:spMk id="20" creationId="{0CB389A0-015C-4567-905F-1D6105F97010}"/>
          </ac:spMkLst>
        </pc:spChg>
        <pc:spChg chg="del">
          <ac:chgData name="529991211598" userId="7a933b167e82e549" providerId="LiveId" clId="{A38EBF7B-2381-474F-A524-4A7B156EA4B1}" dt="2021-07-05T22:01:52.922" v="6720"/>
          <ac:spMkLst>
            <pc:docMk/>
            <pc:sldMk cId="4138623539" sldId="286"/>
            <ac:spMk id="21" creationId="{9DECDBF4-02B6-4BB4-B65B-B8107AD6A9E8}"/>
          </ac:spMkLst>
        </pc:spChg>
        <pc:graphicFrameChg chg="mod modGraphic">
          <ac:chgData name="529991211598" userId="7a933b167e82e549" providerId="LiveId" clId="{A38EBF7B-2381-474F-A524-4A7B156EA4B1}" dt="2021-07-05T22:05:49.530" v="6896" actId="20577"/>
          <ac:graphicFrameMkLst>
            <pc:docMk/>
            <pc:sldMk cId="4138623539" sldId="286"/>
            <ac:graphicFrameMk id="12" creationId="{D7421512-4064-4468-AB3B-9658642BFD2E}"/>
          </ac:graphicFrameMkLst>
        </pc:graphicFrameChg>
      </pc:sldChg>
      <pc:sldChg chg="add del">
        <pc:chgData name="529991211598" userId="7a933b167e82e549" providerId="LiveId" clId="{A38EBF7B-2381-474F-A524-4A7B156EA4B1}" dt="2021-07-05T21:41:05.372" v="6424" actId="47"/>
        <pc:sldMkLst>
          <pc:docMk/>
          <pc:sldMk cId="2048505715" sldId="287"/>
        </pc:sldMkLst>
      </pc:sldChg>
      <pc:sldChg chg="modSp mod">
        <pc:chgData name="529991211598" userId="7a933b167e82e549" providerId="LiveId" clId="{A38EBF7B-2381-474F-A524-4A7B156EA4B1}" dt="2021-07-05T20:03:10.408" v="3256" actId="20577"/>
        <pc:sldMkLst>
          <pc:docMk/>
          <pc:sldMk cId="3786303031" sldId="289"/>
        </pc:sldMkLst>
        <pc:spChg chg="mod">
          <ac:chgData name="529991211598" userId="7a933b167e82e549" providerId="LiveId" clId="{A38EBF7B-2381-474F-A524-4A7B156EA4B1}" dt="2021-07-05T20:03:06.999" v="3255" actId="20577"/>
          <ac:spMkLst>
            <pc:docMk/>
            <pc:sldMk cId="3786303031" sldId="289"/>
            <ac:spMk id="2" creationId="{E0132D4C-B33D-460A-B257-BF73FEACA029}"/>
          </ac:spMkLst>
        </pc:spChg>
        <pc:spChg chg="mod">
          <ac:chgData name="529991211598" userId="7a933b167e82e549" providerId="LiveId" clId="{A38EBF7B-2381-474F-A524-4A7B156EA4B1}" dt="2021-07-05T20:03:10.408" v="3256" actId="20577"/>
          <ac:spMkLst>
            <pc:docMk/>
            <pc:sldMk cId="3786303031" sldId="289"/>
            <ac:spMk id="3" creationId="{B79E6330-A911-41A6-91B6-113B7ECF0345}"/>
          </ac:spMkLst>
        </pc:spChg>
      </pc:sldChg>
      <pc:sldChg chg="addSp delSp modSp mod delAnim modAnim modNotesTx">
        <pc:chgData name="529991211598" userId="7a933b167e82e549" providerId="LiveId" clId="{A38EBF7B-2381-474F-A524-4A7B156EA4B1}" dt="2021-07-05T20:41:55.874" v="3859" actId="20577"/>
        <pc:sldMkLst>
          <pc:docMk/>
          <pc:sldMk cId="2813173632" sldId="290"/>
        </pc:sldMkLst>
        <pc:spChg chg="mod">
          <ac:chgData name="529991211598" userId="7a933b167e82e549" providerId="LiveId" clId="{A38EBF7B-2381-474F-A524-4A7B156EA4B1}" dt="2021-07-05T20:40:01.846" v="3722" actId="108"/>
          <ac:spMkLst>
            <pc:docMk/>
            <pc:sldMk cId="2813173632" sldId="290"/>
            <ac:spMk id="2" creationId="{6F452A2C-A3A5-4F4B-B420-44277427B7BD}"/>
          </ac:spMkLst>
        </pc:spChg>
        <pc:spChg chg="add del mod">
          <ac:chgData name="529991211598" userId="7a933b167e82e549" providerId="LiveId" clId="{A38EBF7B-2381-474F-A524-4A7B156EA4B1}" dt="2021-07-05T20:06:04.536" v="3314" actId="3680"/>
          <ac:spMkLst>
            <pc:docMk/>
            <pc:sldMk cId="2813173632" sldId="290"/>
            <ac:spMk id="3" creationId="{4303ED8D-ADEE-4AA4-A86C-3DEC5E192C0B}"/>
          </ac:spMkLst>
        </pc:spChg>
        <pc:spChg chg="add del mod">
          <ac:chgData name="529991211598" userId="7a933b167e82e549" providerId="LiveId" clId="{A38EBF7B-2381-474F-A524-4A7B156EA4B1}" dt="2021-07-05T20:05:34.122" v="3282" actId="478"/>
          <ac:spMkLst>
            <pc:docMk/>
            <pc:sldMk cId="2813173632" sldId="290"/>
            <ac:spMk id="6" creationId="{D8207D9F-BD58-401C-B022-3EC58DA4B8EA}"/>
          </ac:spMkLst>
        </pc:spChg>
        <pc:graphicFrameChg chg="add del mod modGraphic">
          <ac:chgData name="529991211598" userId="7a933b167e82e549" providerId="LiveId" clId="{A38EBF7B-2381-474F-A524-4A7B156EA4B1}" dt="2021-07-05T20:05:39.768" v="3291"/>
          <ac:graphicFrameMkLst>
            <pc:docMk/>
            <pc:sldMk cId="2813173632" sldId="290"/>
            <ac:graphicFrameMk id="4" creationId="{D4F657C6-AA69-4D19-B584-0D80342EE994}"/>
          </ac:graphicFrameMkLst>
        </pc:graphicFrameChg>
        <pc:graphicFrameChg chg="add del mod ord modGraphic">
          <ac:chgData name="529991211598" userId="7a933b167e82e549" providerId="LiveId" clId="{A38EBF7B-2381-474F-A524-4A7B156EA4B1}" dt="2021-07-05T20:06:01.845" v="3313" actId="3680"/>
          <ac:graphicFrameMkLst>
            <pc:docMk/>
            <pc:sldMk cId="2813173632" sldId="290"/>
            <ac:graphicFrameMk id="7" creationId="{49D5CD3D-E891-4DAF-A941-1EC0F3209166}"/>
          </ac:graphicFrameMkLst>
        </pc:graphicFrameChg>
        <pc:graphicFrameChg chg="add mod ord modGraphic">
          <ac:chgData name="529991211598" userId="7a933b167e82e549" providerId="LiveId" clId="{A38EBF7B-2381-474F-A524-4A7B156EA4B1}" dt="2021-07-05T20:09:24.479" v="3330" actId="404"/>
          <ac:graphicFrameMkLst>
            <pc:docMk/>
            <pc:sldMk cId="2813173632" sldId="290"/>
            <ac:graphicFrameMk id="8" creationId="{3A7EDCF2-E5AE-4707-AE2B-F9F33E7493E3}"/>
          </ac:graphicFrameMkLst>
        </pc:graphicFrameChg>
        <pc:picChg chg="add del mod">
          <ac:chgData name="529991211598" userId="7a933b167e82e549" providerId="LiveId" clId="{A38EBF7B-2381-474F-A524-4A7B156EA4B1}" dt="2021-07-05T20:35:33.975" v="3405" actId="21"/>
          <ac:picMkLst>
            <pc:docMk/>
            <pc:sldMk cId="2813173632" sldId="290"/>
            <ac:picMk id="9" creationId="{2240F424-C836-497B-9567-FEB4F479547A}"/>
          </ac:picMkLst>
        </pc:picChg>
      </pc:sldChg>
      <pc:sldChg chg="addSp delSp modSp mod setBg modNotesTx">
        <pc:chgData name="529991211598" userId="7a933b167e82e549" providerId="LiveId" clId="{A38EBF7B-2381-474F-A524-4A7B156EA4B1}" dt="2021-07-05T23:49:40.282" v="11435" actId="20577"/>
        <pc:sldMkLst>
          <pc:docMk/>
          <pc:sldMk cId="1436557939" sldId="291"/>
        </pc:sldMkLst>
        <pc:spChg chg="mod">
          <ac:chgData name="529991211598" userId="7a933b167e82e549" providerId="LiveId" clId="{A38EBF7B-2381-474F-A524-4A7B156EA4B1}" dt="2021-07-05T20:12:25.169" v="3359" actId="20577"/>
          <ac:spMkLst>
            <pc:docMk/>
            <pc:sldMk cId="1436557939" sldId="291"/>
            <ac:spMk id="2" creationId="{6F452A2C-A3A5-4F4B-B420-44277427B7BD}"/>
          </ac:spMkLst>
        </pc:spChg>
        <pc:spChg chg="del mod">
          <ac:chgData name="529991211598" userId="7a933b167e82e549" providerId="LiveId" clId="{A38EBF7B-2381-474F-A524-4A7B156EA4B1}" dt="2021-07-05T20:10:00.312" v="3342"/>
          <ac:spMkLst>
            <pc:docMk/>
            <pc:sldMk cId="1436557939" sldId="291"/>
            <ac:spMk id="3" creationId="{4303ED8D-ADEE-4AA4-A86C-3DEC5E192C0B}"/>
          </ac:spMkLst>
        </pc:spChg>
        <pc:spChg chg="add del">
          <ac:chgData name="529991211598" userId="7a933b167e82e549" providerId="LiveId" clId="{A38EBF7B-2381-474F-A524-4A7B156EA4B1}" dt="2021-07-05T20:11:39.193" v="3348" actId="26606"/>
          <ac:spMkLst>
            <pc:docMk/>
            <pc:sldMk cId="1436557939" sldId="291"/>
            <ac:spMk id="11" creationId="{8D06CE56-3881-4ADA-8CEF-D18B02C242A3}"/>
          </ac:spMkLst>
        </pc:spChg>
        <pc:spChg chg="add del">
          <ac:chgData name="529991211598" userId="7a933b167e82e549" providerId="LiveId" clId="{A38EBF7B-2381-474F-A524-4A7B156EA4B1}" dt="2021-07-05T20:11:39.193" v="3348" actId="26606"/>
          <ac:spMkLst>
            <pc:docMk/>
            <pc:sldMk cId="1436557939" sldId="291"/>
            <ac:spMk id="13" creationId="{79F3C543-62EC-4433-9C93-A2CD8764E9B4}"/>
          </ac:spMkLst>
        </pc:spChg>
        <pc:spChg chg="add del">
          <ac:chgData name="529991211598" userId="7a933b167e82e549" providerId="LiveId" clId="{A38EBF7B-2381-474F-A524-4A7B156EA4B1}" dt="2021-07-05T20:11:39.193" v="3348" actId="26606"/>
          <ac:spMkLst>
            <pc:docMk/>
            <pc:sldMk cId="1436557939" sldId="291"/>
            <ac:spMk id="15" creationId="{FDC05A7B-3060-4D55-AD98-5814F79D46C2}"/>
          </ac:spMkLst>
        </pc:spChg>
        <pc:spChg chg="add del">
          <ac:chgData name="529991211598" userId="7a933b167e82e549" providerId="LiveId" clId="{A38EBF7B-2381-474F-A524-4A7B156EA4B1}" dt="2021-07-05T20:11:39.193" v="3348" actId="26606"/>
          <ac:spMkLst>
            <pc:docMk/>
            <pc:sldMk cId="1436557939" sldId="291"/>
            <ac:spMk id="17" creationId="{A3473CF9-37EB-43E7-89EF-D2D1C53D1DAC}"/>
          </ac:spMkLst>
        </pc:spChg>
        <pc:spChg chg="add mod">
          <ac:chgData name="529991211598" userId="7a933b167e82e549" providerId="LiveId" clId="{A38EBF7B-2381-474F-A524-4A7B156EA4B1}" dt="2021-07-05T20:43:31.233" v="3985" actId="207"/>
          <ac:spMkLst>
            <pc:docMk/>
            <pc:sldMk cId="1436557939" sldId="291"/>
            <ac:spMk id="18" creationId="{191F461F-A83C-45E5-89DA-B9D61E406931}"/>
          </ac:spMkLst>
        </pc:spChg>
        <pc:spChg chg="add del">
          <ac:chgData name="529991211598" userId="7a933b167e82e549" providerId="LiveId" clId="{A38EBF7B-2381-474F-A524-4A7B156EA4B1}" dt="2021-07-05T20:11:39.193" v="3348" actId="26606"/>
          <ac:spMkLst>
            <pc:docMk/>
            <pc:sldMk cId="1436557939" sldId="291"/>
            <ac:spMk id="19" creationId="{586B4EF9-43BA-4655-A6FF-1D8E21574C95}"/>
          </ac:spMkLst>
        </pc:spChg>
        <pc:spChg chg="add">
          <ac:chgData name="529991211598" userId="7a933b167e82e549" providerId="LiveId" clId="{A38EBF7B-2381-474F-A524-4A7B156EA4B1}" dt="2021-07-05T20:11:39.193" v="3348" actId="26606"/>
          <ac:spMkLst>
            <pc:docMk/>
            <pc:sldMk cId="1436557939" sldId="291"/>
            <ac:spMk id="24" creationId="{8D06CE56-3881-4ADA-8CEF-D18B02C242A3}"/>
          </ac:spMkLst>
        </pc:spChg>
        <pc:spChg chg="add">
          <ac:chgData name="529991211598" userId="7a933b167e82e549" providerId="LiveId" clId="{A38EBF7B-2381-474F-A524-4A7B156EA4B1}" dt="2021-07-05T20:11:39.193" v="3348" actId="26606"/>
          <ac:spMkLst>
            <pc:docMk/>
            <pc:sldMk cId="1436557939" sldId="291"/>
            <ac:spMk id="26" creationId="{79F3C543-62EC-4433-9C93-A2CD8764E9B4}"/>
          </ac:spMkLst>
        </pc:spChg>
        <pc:spChg chg="add">
          <ac:chgData name="529991211598" userId="7a933b167e82e549" providerId="LiveId" clId="{A38EBF7B-2381-474F-A524-4A7B156EA4B1}" dt="2021-07-05T20:11:39.193" v="3348" actId="26606"/>
          <ac:spMkLst>
            <pc:docMk/>
            <pc:sldMk cId="1436557939" sldId="291"/>
            <ac:spMk id="28" creationId="{25549E48-55B4-43FA-96F3-A3F777E0F295}"/>
          </ac:spMkLst>
        </pc:spChg>
        <pc:spChg chg="add">
          <ac:chgData name="529991211598" userId="7a933b167e82e549" providerId="LiveId" clId="{A38EBF7B-2381-474F-A524-4A7B156EA4B1}" dt="2021-07-05T20:11:39.193" v="3348" actId="26606"/>
          <ac:spMkLst>
            <pc:docMk/>
            <pc:sldMk cId="1436557939" sldId="291"/>
            <ac:spMk id="30" creationId="{0ADDB668-2CA4-4D2B-9C34-3487CA330BA8}"/>
          </ac:spMkLst>
        </pc:spChg>
        <pc:spChg chg="add">
          <ac:chgData name="529991211598" userId="7a933b167e82e549" providerId="LiveId" clId="{A38EBF7B-2381-474F-A524-4A7B156EA4B1}" dt="2021-07-05T20:11:39.193" v="3348" actId="26606"/>
          <ac:spMkLst>
            <pc:docMk/>
            <pc:sldMk cId="1436557939" sldId="291"/>
            <ac:spMk id="32" creationId="{2568BC19-F052-4108-93E1-6A3D1DEC072F}"/>
          </ac:spMkLst>
        </pc:spChg>
        <pc:spChg chg="add">
          <ac:chgData name="529991211598" userId="7a933b167e82e549" providerId="LiveId" clId="{A38EBF7B-2381-474F-A524-4A7B156EA4B1}" dt="2021-07-05T20:11:39.193" v="3348" actId="26606"/>
          <ac:spMkLst>
            <pc:docMk/>
            <pc:sldMk cId="1436557939" sldId="291"/>
            <ac:spMk id="34" creationId="{D5FD337D-4D6B-4C8B-B6F5-121097E09881}"/>
          </ac:spMkLst>
        </pc:spChg>
        <pc:picChg chg="add mod ord">
          <ac:chgData name="529991211598" userId="7a933b167e82e549" providerId="LiveId" clId="{A38EBF7B-2381-474F-A524-4A7B156EA4B1}" dt="2021-07-05T20:11:57.625" v="3351" actId="171"/>
          <ac:picMkLst>
            <pc:docMk/>
            <pc:sldMk cId="1436557939" sldId="291"/>
            <ac:picMk id="4" creationId="{12B2FF4A-32B0-4FC1-A625-A808A88DE794}"/>
          </ac:picMkLst>
        </pc:picChg>
        <pc:picChg chg="add mod ord">
          <ac:chgData name="529991211598" userId="7a933b167e82e549" providerId="LiveId" clId="{A38EBF7B-2381-474F-A524-4A7B156EA4B1}" dt="2021-07-05T20:11:39.193" v="3348" actId="26606"/>
          <ac:picMkLst>
            <pc:docMk/>
            <pc:sldMk cId="1436557939" sldId="291"/>
            <ac:picMk id="5" creationId="{6B73E355-D70C-4772-9CDA-C773D02518FE}"/>
          </ac:picMkLst>
        </pc:picChg>
        <pc:picChg chg="add mod">
          <ac:chgData name="529991211598" userId="7a933b167e82e549" providerId="LiveId" clId="{A38EBF7B-2381-474F-A524-4A7B156EA4B1}" dt="2021-07-05T20:12:02.343" v="3352" actId="1076"/>
          <ac:picMkLst>
            <pc:docMk/>
            <pc:sldMk cId="1436557939" sldId="291"/>
            <ac:picMk id="6" creationId="{1B17E607-1382-44CD-A5B9-AFBBF2CADA24}"/>
          </ac:picMkLst>
        </pc:picChg>
      </pc:sldChg>
      <pc:sldChg chg="modSp add del mod">
        <pc:chgData name="529991211598" userId="7a933b167e82e549" providerId="LiveId" clId="{A38EBF7B-2381-474F-A524-4A7B156EA4B1}" dt="2021-07-05T23:43:38.451" v="11425" actId="20577"/>
        <pc:sldMkLst>
          <pc:docMk/>
          <pc:sldMk cId="816610148" sldId="292"/>
        </pc:sldMkLst>
        <pc:spChg chg="mod">
          <ac:chgData name="529991211598" userId="7a933b167e82e549" providerId="LiveId" clId="{A38EBF7B-2381-474F-A524-4A7B156EA4B1}" dt="2021-07-05T23:43:38.451" v="11425" actId="20577"/>
          <ac:spMkLst>
            <pc:docMk/>
            <pc:sldMk cId="816610148" sldId="292"/>
            <ac:spMk id="4" creationId="{60C5B5CA-4D99-48D3-9557-DDFF5547D3BD}"/>
          </ac:spMkLst>
        </pc:spChg>
      </pc:sldChg>
      <pc:sldChg chg="addSp delSp modSp new mod setBg modNotesTx">
        <pc:chgData name="529991211598" userId="7a933b167e82e549" providerId="LiveId" clId="{A38EBF7B-2381-474F-A524-4A7B156EA4B1}" dt="2021-07-05T23:02:35.198" v="9188"/>
        <pc:sldMkLst>
          <pc:docMk/>
          <pc:sldMk cId="4280840317" sldId="293"/>
        </pc:sldMkLst>
        <pc:spChg chg="del">
          <ac:chgData name="529991211598" userId="7a933b167e82e549" providerId="LiveId" clId="{A38EBF7B-2381-474F-A524-4A7B156EA4B1}" dt="2021-07-05T17:28:54.247" v="1845" actId="478"/>
          <ac:spMkLst>
            <pc:docMk/>
            <pc:sldMk cId="4280840317" sldId="293"/>
            <ac:spMk id="2" creationId="{ABAE435A-3A92-4315-B597-4D87B62C60D9}"/>
          </ac:spMkLst>
        </pc:spChg>
        <pc:spChg chg="mod">
          <ac:chgData name="529991211598" userId="7a933b167e82e549" providerId="LiveId" clId="{A38EBF7B-2381-474F-A524-4A7B156EA4B1}" dt="2021-07-05T17:29:45.425" v="1872" actId="20577"/>
          <ac:spMkLst>
            <pc:docMk/>
            <pc:sldMk cId="4280840317" sldId="293"/>
            <ac:spMk id="3" creationId="{1595EF8F-1A49-4B33-B3EC-EBE56FD1C5E3}"/>
          </ac:spMkLst>
        </pc:spChg>
        <pc:spChg chg="add del">
          <ac:chgData name="529991211598" userId="7a933b167e82e549" providerId="LiveId" clId="{A38EBF7B-2381-474F-A524-4A7B156EA4B1}" dt="2021-07-05T17:29:15.323" v="1849" actId="26606"/>
          <ac:spMkLst>
            <pc:docMk/>
            <pc:sldMk cId="4280840317" sldId="293"/>
            <ac:spMk id="10" creationId="{8D06CE56-3881-4ADA-8CEF-D18B02C242A3}"/>
          </ac:spMkLst>
        </pc:spChg>
        <pc:spChg chg="add del">
          <ac:chgData name="529991211598" userId="7a933b167e82e549" providerId="LiveId" clId="{A38EBF7B-2381-474F-A524-4A7B156EA4B1}" dt="2021-07-05T17:29:15.323" v="1849" actId="26606"/>
          <ac:spMkLst>
            <pc:docMk/>
            <pc:sldMk cId="4280840317" sldId="293"/>
            <ac:spMk id="12" creationId="{79F3C543-62EC-4433-9C93-A2CD8764E9B4}"/>
          </ac:spMkLst>
        </pc:spChg>
        <pc:spChg chg="add del">
          <ac:chgData name="529991211598" userId="7a933b167e82e549" providerId="LiveId" clId="{A38EBF7B-2381-474F-A524-4A7B156EA4B1}" dt="2021-07-05T17:29:15.323" v="1849" actId="26606"/>
          <ac:spMkLst>
            <pc:docMk/>
            <pc:sldMk cId="4280840317" sldId="293"/>
            <ac:spMk id="14" creationId="{96646FC9-C66D-4EC7-8310-0DD4ACC49C6C}"/>
          </ac:spMkLst>
        </pc:spChg>
        <pc:spChg chg="add del">
          <ac:chgData name="529991211598" userId="7a933b167e82e549" providerId="LiveId" clId="{A38EBF7B-2381-474F-A524-4A7B156EA4B1}" dt="2021-07-05T17:29:15.323" v="1849" actId="26606"/>
          <ac:spMkLst>
            <pc:docMk/>
            <pc:sldMk cId="4280840317" sldId="293"/>
            <ac:spMk id="16" creationId="{A3473CF9-37EB-43E7-89EF-D2D1C53D1DAC}"/>
          </ac:spMkLst>
        </pc:spChg>
        <pc:spChg chg="add del">
          <ac:chgData name="529991211598" userId="7a933b167e82e549" providerId="LiveId" clId="{A38EBF7B-2381-474F-A524-4A7B156EA4B1}" dt="2021-07-05T17:29:15.323" v="1849" actId="26606"/>
          <ac:spMkLst>
            <pc:docMk/>
            <pc:sldMk cId="4280840317" sldId="293"/>
            <ac:spMk id="18" creationId="{586B4EF9-43BA-4655-A6FF-1D8E21574C95}"/>
          </ac:spMkLst>
        </pc:spChg>
        <pc:spChg chg="add del">
          <ac:chgData name="529991211598" userId="7a933b167e82e549" providerId="LiveId" clId="{A38EBF7B-2381-474F-A524-4A7B156EA4B1}" dt="2021-07-05T17:29:33.108" v="1851" actId="26606"/>
          <ac:spMkLst>
            <pc:docMk/>
            <pc:sldMk cId="4280840317" sldId="293"/>
            <ac:spMk id="20" creationId="{8D06CE56-3881-4ADA-8CEF-D18B02C242A3}"/>
          </ac:spMkLst>
        </pc:spChg>
        <pc:spChg chg="add del">
          <ac:chgData name="529991211598" userId="7a933b167e82e549" providerId="LiveId" clId="{A38EBF7B-2381-474F-A524-4A7B156EA4B1}" dt="2021-07-05T17:29:33.108" v="1851" actId="26606"/>
          <ac:spMkLst>
            <pc:docMk/>
            <pc:sldMk cId="4280840317" sldId="293"/>
            <ac:spMk id="21" creationId="{79F3C543-62EC-4433-9C93-A2CD8764E9B4}"/>
          </ac:spMkLst>
        </pc:spChg>
        <pc:spChg chg="add del">
          <ac:chgData name="529991211598" userId="7a933b167e82e549" providerId="LiveId" clId="{A38EBF7B-2381-474F-A524-4A7B156EA4B1}" dt="2021-07-05T17:29:33.108" v="1851" actId="26606"/>
          <ac:spMkLst>
            <pc:docMk/>
            <pc:sldMk cId="4280840317" sldId="293"/>
            <ac:spMk id="22" creationId="{A9120B09-F6CA-437E-B1DE-587311BBBAFA}"/>
          </ac:spMkLst>
        </pc:spChg>
        <pc:spChg chg="add del">
          <ac:chgData name="529991211598" userId="7a933b167e82e549" providerId="LiveId" clId="{A38EBF7B-2381-474F-A524-4A7B156EA4B1}" dt="2021-07-05T17:29:33.108" v="1851" actId="26606"/>
          <ac:spMkLst>
            <pc:docMk/>
            <pc:sldMk cId="4280840317" sldId="293"/>
            <ac:spMk id="23" creationId="{A3473CF9-37EB-43E7-89EF-D2D1C53D1DAC}"/>
          </ac:spMkLst>
        </pc:spChg>
        <pc:spChg chg="add del">
          <ac:chgData name="529991211598" userId="7a933b167e82e549" providerId="LiveId" clId="{A38EBF7B-2381-474F-A524-4A7B156EA4B1}" dt="2021-07-05T17:29:33.108" v="1851" actId="26606"/>
          <ac:spMkLst>
            <pc:docMk/>
            <pc:sldMk cId="4280840317" sldId="293"/>
            <ac:spMk id="24" creationId="{586B4EF9-43BA-4655-A6FF-1D8E21574C95}"/>
          </ac:spMkLst>
        </pc:spChg>
        <pc:spChg chg="add del">
          <ac:chgData name="529991211598" userId="7a933b167e82e549" providerId="LiveId" clId="{A38EBF7B-2381-474F-A524-4A7B156EA4B1}" dt="2021-07-05T17:29:35.828" v="1853" actId="26606"/>
          <ac:spMkLst>
            <pc:docMk/>
            <pc:sldMk cId="4280840317" sldId="293"/>
            <ac:spMk id="26" creationId="{8D06CE56-3881-4ADA-8CEF-D18B02C242A3}"/>
          </ac:spMkLst>
        </pc:spChg>
        <pc:spChg chg="add del">
          <ac:chgData name="529991211598" userId="7a933b167e82e549" providerId="LiveId" clId="{A38EBF7B-2381-474F-A524-4A7B156EA4B1}" dt="2021-07-05T17:29:35.828" v="1853" actId="26606"/>
          <ac:spMkLst>
            <pc:docMk/>
            <pc:sldMk cId="4280840317" sldId="293"/>
            <ac:spMk id="27" creationId="{79F3C543-62EC-4433-9C93-A2CD8764E9B4}"/>
          </ac:spMkLst>
        </pc:spChg>
        <pc:spChg chg="add del">
          <ac:chgData name="529991211598" userId="7a933b167e82e549" providerId="LiveId" clId="{A38EBF7B-2381-474F-A524-4A7B156EA4B1}" dt="2021-07-05T17:29:35.828" v="1853" actId="26606"/>
          <ac:spMkLst>
            <pc:docMk/>
            <pc:sldMk cId="4280840317" sldId="293"/>
            <ac:spMk id="28" creationId="{96646FC9-C66D-4EC7-8310-0DD4ACC49C6C}"/>
          </ac:spMkLst>
        </pc:spChg>
        <pc:spChg chg="add del">
          <ac:chgData name="529991211598" userId="7a933b167e82e549" providerId="LiveId" clId="{A38EBF7B-2381-474F-A524-4A7B156EA4B1}" dt="2021-07-05T17:29:35.828" v="1853" actId="26606"/>
          <ac:spMkLst>
            <pc:docMk/>
            <pc:sldMk cId="4280840317" sldId="293"/>
            <ac:spMk id="29" creationId="{A3473CF9-37EB-43E7-89EF-D2D1C53D1DAC}"/>
          </ac:spMkLst>
        </pc:spChg>
        <pc:spChg chg="add del">
          <ac:chgData name="529991211598" userId="7a933b167e82e549" providerId="LiveId" clId="{A38EBF7B-2381-474F-A524-4A7B156EA4B1}" dt="2021-07-05T17:29:35.828" v="1853" actId="26606"/>
          <ac:spMkLst>
            <pc:docMk/>
            <pc:sldMk cId="4280840317" sldId="293"/>
            <ac:spMk id="30" creationId="{586B4EF9-43BA-4655-A6FF-1D8E21574C95}"/>
          </ac:spMkLst>
        </pc:spChg>
        <pc:spChg chg="add del">
          <ac:chgData name="529991211598" userId="7a933b167e82e549" providerId="LiveId" clId="{A38EBF7B-2381-474F-A524-4A7B156EA4B1}" dt="2021-07-05T17:29:40.420" v="1855" actId="26606"/>
          <ac:spMkLst>
            <pc:docMk/>
            <pc:sldMk cId="4280840317" sldId="293"/>
            <ac:spMk id="32" creationId="{8D06CE56-3881-4ADA-8CEF-D18B02C242A3}"/>
          </ac:spMkLst>
        </pc:spChg>
        <pc:spChg chg="add del">
          <ac:chgData name="529991211598" userId="7a933b167e82e549" providerId="LiveId" clId="{A38EBF7B-2381-474F-A524-4A7B156EA4B1}" dt="2021-07-05T17:29:40.420" v="1855" actId="26606"/>
          <ac:spMkLst>
            <pc:docMk/>
            <pc:sldMk cId="4280840317" sldId="293"/>
            <ac:spMk id="33" creationId="{79F3C543-62EC-4433-9C93-A2CD8764E9B4}"/>
          </ac:spMkLst>
        </pc:spChg>
        <pc:spChg chg="add del">
          <ac:chgData name="529991211598" userId="7a933b167e82e549" providerId="LiveId" clId="{A38EBF7B-2381-474F-A524-4A7B156EA4B1}" dt="2021-07-05T17:29:40.420" v="1855" actId="26606"/>
          <ac:spMkLst>
            <pc:docMk/>
            <pc:sldMk cId="4280840317" sldId="293"/>
            <ac:spMk id="34" creationId="{A9120B09-F6CA-437E-B1DE-587311BBBAFA}"/>
          </ac:spMkLst>
        </pc:spChg>
        <pc:spChg chg="add del">
          <ac:chgData name="529991211598" userId="7a933b167e82e549" providerId="LiveId" clId="{A38EBF7B-2381-474F-A524-4A7B156EA4B1}" dt="2021-07-05T17:29:40.420" v="1855" actId="26606"/>
          <ac:spMkLst>
            <pc:docMk/>
            <pc:sldMk cId="4280840317" sldId="293"/>
            <ac:spMk id="35" creationId="{A3473CF9-37EB-43E7-89EF-D2D1C53D1DAC}"/>
          </ac:spMkLst>
        </pc:spChg>
        <pc:spChg chg="add del">
          <ac:chgData name="529991211598" userId="7a933b167e82e549" providerId="LiveId" clId="{A38EBF7B-2381-474F-A524-4A7B156EA4B1}" dt="2021-07-05T17:29:40.420" v="1855" actId="26606"/>
          <ac:spMkLst>
            <pc:docMk/>
            <pc:sldMk cId="4280840317" sldId="293"/>
            <ac:spMk id="36" creationId="{586B4EF9-43BA-4655-A6FF-1D8E21574C95}"/>
          </ac:spMkLst>
        </pc:spChg>
        <pc:spChg chg="add">
          <ac:chgData name="529991211598" userId="7a933b167e82e549" providerId="LiveId" clId="{A38EBF7B-2381-474F-A524-4A7B156EA4B1}" dt="2021-07-05T17:29:40.430" v="1856" actId="26606"/>
          <ac:spMkLst>
            <pc:docMk/>
            <pc:sldMk cId="4280840317" sldId="293"/>
            <ac:spMk id="38" creationId="{8D06CE56-3881-4ADA-8CEF-D18B02C242A3}"/>
          </ac:spMkLst>
        </pc:spChg>
        <pc:spChg chg="add">
          <ac:chgData name="529991211598" userId="7a933b167e82e549" providerId="LiveId" clId="{A38EBF7B-2381-474F-A524-4A7B156EA4B1}" dt="2021-07-05T17:29:40.430" v="1856" actId="26606"/>
          <ac:spMkLst>
            <pc:docMk/>
            <pc:sldMk cId="4280840317" sldId="293"/>
            <ac:spMk id="39" creationId="{79F3C543-62EC-4433-9C93-A2CD8764E9B4}"/>
          </ac:spMkLst>
        </pc:spChg>
        <pc:spChg chg="add">
          <ac:chgData name="529991211598" userId="7a933b167e82e549" providerId="LiveId" clId="{A38EBF7B-2381-474F-A524-4A7B156EA4B1}" dt="2021-07-05T17:29:40.430" v="1856" actId="26606"/>
          <ac:spMkLst>
            <pc:docMk/>
            <pc:sldMk cId="4280840317" sldId="293"/>
            <ac:spMk id="40" creationId="{96646FC9-C66D-4EC7-8310-0DD4ACC49C6C}"/>
          </ac:spMkLst>
        </pc:spChg>
        <pc:spChg chg="add">
          <ac:chgData name="529991211598" userId="7a933b167e82e549" providerId="LiveId" clId="{A38EBF7B-2381-474F-A524-4A7B156EA4B1}" dt="2021-07-05T17:29:40.430" v="1856" actId="26606"/>
          <ac:spMkLst>
            <pc:docMk/>
            <pc:sldMk cId="4280840317" sldId="293"/>
            <ac:spMk id="41" creationId="{A3473CF9-37EB-43E7-89EF-D2D1C53D1DAC}"/>
          </ac:spMkLst>
        </pc:spChg>
        <pc:spChg chg="add">
          <ac:chgData name="529991211598" userId="7a933b167e82e549" providerId="LiveId" clId="{A38EBF7B-2381-474F-A524-4A7B156EA4B1}" dt="2021-07-05T17:29:40.430" v="1856" actId="26606"/>
          <ac:spMkLst>
            <pc:docMk/>
            <pc:sldMk cId="4280840317" sldId="293"/>
            <ac:spMk id="42" creationId="{586B4EF9-43BA-4655-A6FF-1D8E21574C95}"/>
          </ac:spMkLst>
        </pc:spChg>
        <pc:picChg chg="add mod ord">
          <ac:chgData name="529991211598" userId="7a933b167e82e549" providerId="LiveId" clId="{A38EBF7B-2381-474F-A524-4A7B156EA4B1}" dt="2021-07-05T17:29:40.430" v="1856" actId="26606"/>
          <ac:picMkLst>
            <pc:docMk/>
            <pc:sldMk cId="4280840317" sldId="293"/>
            <ac:picMk id="4" creationId="{5F55A2F0-7735-4E67-AF88-E7C799EA8D52}"/>
          </ac:picMkLst>
        </pc:picChg>
        <pc:picChg chg="add mod">
          <ac:chgData name="529991211598" userId="7a933b167e82e549" providerId="LiveId" clId="{A38EBF7B-2381-474F-A524-4A7B156EA4B1}" dt="2021-07-05T17:29:40.430" v="1856" actId="26606"/>
          <ac:picMkLst>
            <pc:docMk/>
            <pc:sldMk cId="4280840317" sldId="293"/>
            <ac:picMk id="5" creationId="{8AE960AC-7A7C-4A6B-B8A2-3CBC29B80F58}"/>
          </ac:picMkLst>
        </pc:picChg>
      </pc:sldChg>
      <pc:sldChg chg="addSp delSp modSp add mod modNotesTx">
        <pc:chgData name="529991211598" userId="7a933b167e82e549" providerId="LiveId" clId="{A38EBF7B-2381-474F-A524-4A7B156EA4B1}" dt="2021-07-05T23:02:42.779" v="9189"/>
        <pc:sldMkLst>
          <pc:docMk/>
          <pc:sldMk cId="261234346" sldId="294"/>
        </pc:sldMkLst>
        <pc:spChg chg="mod">
          <ac:chgData name="529991211598" userId="7a933b167e82e549" providerId="LiveId" clId="{A38EBF7B-2381-474F-A524-4A7B156EA4B1}" dt="2021-07-05T18:08:02.354" v="1941" actId="20577"/>
          <ac:spMkLst>
            <pc:docMk/>
            <pc:sldMk cId="261234346" sldId="294"/>
            <ac:spMk id="3" creationId="{1595EF8F-1A49-4B33-B3EC-EBE56FD1C5E3}"/>
          </ac:spMkLst>
        </pc:spChg>
        <pc:spChg chg="add del mod">
          <ac:chgData name="529991211598" userId="7a933b167e82e549" providerId="LiveId" clId="{A38EBF7B-2381-474F-A524-4A7B156EA4B1}" dt="2021-07-05T18:21:51.595" v="2035"/>
          <ac:spMkLst>
            <pc:docMk/>
            <pc:sldMk cId="261234346" sldId="294"/>
            <ac:spMk id="13" creationId="{0EE8DDAE-1176-48C7-B10A-8B3CB9181913}"/>
          </ac:spMkLst>
        </pc:spChg>
        <pc:spChg chg="add del mod">
          <ac:chgData name="529991211598" userId="7a933b167e82e549" providerId="LiveId" clId="{A38EBF7B-2381-474F-A524-4A7B156EA4B1}" dt="2021-07-05T18:21:51.595" v="2035"/>
          <ac:spMkLst>
            <pc:docMk/>
            <pc:sldMk cId="261234346" sldId="294"/>
            <ac:spMk id="14" creationId="{4CB9F47B-12E0-40E2-8AA0-26033880F0FB}"/>
          </ac:spMkLst>
        </pc:spChg>
        <pc:spChg chg="del">
          <ac:chgData name="529991211598" userId="7a933b167e82e549" providerId="LiveId" clId="{A38EBF7B-2381-474F-A524-4A7B156EA4B1}" dt="2021-07-05T18:24:05.220" v="2083" actId="26606"/>
          <ac:spMkLst>
            <pc:docMk/>
            <pc:sldMk cId="261234346" sldId="294"/>
            <ac:spMk id="38" creationId="{8D06CE56-3881-4ADA-8CEF-D18B02C242A3}"/>
          </ac:spMkLst>
        </pc:spChg>
        <pc:spChg chg="del">
          <ac:chgData name="529991211598" userId="7a933b167e82e549" providerId="LiveId" clId="{A38EBF7B-2381-474F-A524-4A7B156EA4B1}" dt="2021-07-05T18:24:05.220" v="2083" actId="26606"/>
          <ac:spMkLst>
            <pc:docMk/>
            <pc:sldMk cId="261234346" sldId="294"/>
            <ac:spMk id="39" creationId="{79F3C543-62EC-4433-9C93-A2CD8764E9B4}"/>
          </ac:spMkLst>
        </pc:spChg>
        <pc:spChg chg="del">
          <ac:chgData name="529991211598" userId="7a933b167e82e549" providerId="LiveId" clId="{A38EBF7B-2381-474F-A524-4A7B156EA4B1}" dt="2021-07-05T18:24:05.220" v="2083" actId="26606"/>
          <ac:spMkLst>
            <pc:docMk/>
            <pc:sldMk cId="261234346" sldId="294"/>
            <ac:spMk id="40" creationId="{96646FC9-C66D-4EC7-8310-0DD4ACC49C6C}"/>
          </ac:spMkLst>
        </pc:spChg>
        <pc:spChg chg="del">
          <ac:chgData name="529991211598" userId="7a933b167e82e549" providerId="LiveId" clId="{A38EBF7B-2381-474F-A524-4A7B156EA4B1}" dt="2021-07-05T18:24:05.220" v="2083" actId="26606"/>
          <ac:spMkLst>
            <pc:docMk/>
            <pc:sldMk cId="261234346" sldId="294"/>
            <ac:spMk id="41" creationId="{A3473CF9-37EB-43E7-89EF-D2D1C53D1DAC}"/>
          </ac:spMkLst>
        </pc:spChg>
        <pc:spChg chg="del">
          <ac:chgData name="529991211598" userId="7a933b167e82e549" providerId="LiveId" clId="{A38EBF7B-2381-474F-A524-4A7B156EA4B1}" dt="2021-07-05T18:24:05.220" v="2083" actId="26606"/>
          <ac:spMkLst>
            <pc:docMk/>
            <pc:sldMk cId="261234346" sldId="294"/>
            <ac:spMk id="42" creationId="{586B4EF9-43BA-4655-A6FF-1D8E21574C95}"/>
          </ac:spMkLst>
        </pc:spChg>
        <pc:spChg chg="add">
          <ac:chgData name="529991211598" userId="7a933b167e82e549" providerId="LiveId" clId="{A38EBF7B-2381-474F-A524-4A7B156EA4B1}" dt="2021-07-05T18:24:05.220" v="2083" actId="26606"/>
          <ac:spMkLst>
            <pc:docMk/>
            <pc:sldMk cId="261234346" sldId="294"/>
            <ac:spMk id="47" creationId="{8D06CE56-3881-4ADA-8CEF-D18B02C242A3}"/>
          </ac:spMkLst>
        </pc:spChg>
        <pc:spChg chg="add">
          <ac:chgData name="529991211598" userId="7a933b167e82e549" providerId="LiveId" clId="{A38EBF7B-2381-474F-A524-4A7B156EA4B1}" dt="2021-07-05T18:24:05.220" v="2083" actId="26606"/>
          <ac:spMkLst>
            <pc:docMk/>
            <pc:sldMk cId="261234346" sldId="294"/>
            <ac:spMk id="49" creationId="{79F3C543-62EC-4433-9C93-A2CD8764E9B4}"/>
          </ac:spMkLst>
        </pc:spChg>
        <pc:spChg chg="add">
          <ac:chgData name="529991211598" userId="7a933b167e82e549" providerId="LiveId" clId="{A38EBF7B-2381-474F-A524-4A7B156EA4B1}" dt="2021-07-05T18:24:05.220" v="2083" actId="26606"/>
          <ac:spMkLst>
            <pc:docMk/>
            <pc:sldMk cId="261234346" sldId="294"/>
            <ac:spMk id="51" creationId="{96646FC9-C66D-4EC7-8310-0DD4ACC49C6C}"/>
          </ac:spMkLst>
        </pc:spChg>
        <pc:spChg chg="add">
          <ac:chgData name="529991211598" userId="7a933b167e82e549" providerId="LiveId" clId="{A38EBF7B-2381-474F-A524-4A7B156EA4B1}" dt="2021-07-05T18:24:05.220" v="2083" actId="26606"/>
          <ac:spMkLst>
            <pc:docMk/>
            <pc:sldMk cId="261234346" sldId="294"/>
            <ac:spMk id="53" creationId="{A3473CF9-37EB-43E7-89EF-D2D1C53D1DAC}"/>
          </ac:spMkLst>
        </pc:spChg>
        <pc:spChg chg="add">
          <ac:chgData name="529991211598" userId="7a933b167e82e549" providerId="LiveId" clId="{A38EBF7B-2381-474F-A524-4A7B156EA4B1}" dt="2021-07-05T18:24:05.220" v="2083" actId="26606"/>
          <ac:spMkLst>
            <pc:docMk/>
            <pc:sldMk cId="261234346" sldId="294"/>
            <ac:spMk id="55" creationId="{586B4EF9-43BA-4655-A6FF-1D8E21574C95}"/>
          </ac:spMkLst>
        </pc:spChg>
        <pc:picChg chg="add del mod">
          <ac:chgData name="529991211598" userId="7a933b167e82e549" providerId="LiveId" clId="{A38EBF7B-2381-474F-A524-4A7B156EA4B1}" dt="2021-07-05T18:19:11.509" v="1983" actId="478"/>
          <ac:picMkLst>
            <pc:docMk/>
            <pc:sldMk cId="261234346" sldId="294"/>
            <ac:picMk id="2" creationId="{CCA1958B-ACD9-4C84-88D8-CBAAE79CCC21}"/>
          </ac:picMkLst>
        </pc:picChg>
        <pc:picChg chg="del">
          <ac:chgData name="529991211598" userId="7a933b167e82e549" providerId="LiveId" clId="{A38EBF7B-2381-474F-A524-4A7B156EA4B1}" dt="2021-07-05T18:23:13.107" v="2082" actId="478"/>
          <ac:picMkLst>
            <pc:docMk/>
            <pc:sldMk cId="261234346" sldId="294"/>
            <ac:picMk id="4" creationId="{5F55A2F0-7735-4E67-AF88-E7C799EA8D52}"/>
          </ac:picMkLst>
        </pc:picChg>
        <pc:picChg chg="del">
          <ac:chgData name="529991211598" userId="7a933b167e82e549" providerId="LiveId" clId="{A38EBF7B-2381-474F-A524-4A7B156EA4B1}" dt="2021-07-05T18:18:44.266" v="1964" actId="478"/>
          <ac:picMkLst>
            <pc:docMk/>
            <pc:sldMk cId="261234346" sldId="294"/>
            <ac:picMk id="5" creationId="{8AE960AC-7A7C-4A6B-B8A2-3CBC29B80F58}"/>
          </ac:picMkLst>
        </pc:picChg>
        <pc:picChg chg="add mod ord">
          <ac:chgData name="529991211598" userId="7a933b167e82e549" providerId="LiveId" clId="{A38EBF7B-2381-474F-A524-4A7B156EA4B1}" dt="2021-07-05T18:24:35.859" v="2089" actId="171"/>
          <ac:picMkLst>
            <pc:docMk/>
            <pc:sldMk cId="261234346" sldId="294"/>
            <ac:picMk id="6" creationId="{EE2CC71A-F65B-47D8-9ED9-404068AC382C}"/>
          </ac:picMkLst>
        </pc:picChg>
        <pc:picChg chg="add mod">
          <ac:chgData name="529991211598" userId="7a933b167e82e549" providerId="LiveId" clId="{A38EBF7B-2381-474F-A524-4A7B156EA4B1}" dt="2021-07-05T18:24:39.982" v="2090" actId="1076"/>
          <ac:picMkLst>
            <pc:docMk/>
            <pc:sldMk cId="261234346" sldId="294"/>
            <ac:picMk id="7" creationId="{44F7C607-9C84-4248-B6FF-C64A0E3D623D}"/>
          </ac:picMkLst>
        </pc:picChg>
        <pc:picChg chg="add del mod">
          <ac:chgData name="529991211598" userId="7a933b167e82e549" providerId="LiveId" clId="{A38EBF7B-2381-474F-A524-4A7B156EA4B1}" dt="2021-07-05T18:18:22.592" v="1956"/>
          <ac:picMkLst>
            <pc:docMk/>
            <pc:sldMk cId="261234346" sldId="294"/>
            <ac:picMk id="10" creationId="{B0CD524F-9E3B-48AB-94A3-0F3349CA9FE3}"/>
          </ac:picMkLst>
        </pc:picChg>
      </pc:sldChg>
      <pc:sldChg chg="new del">
        <pc:chgData name="529991211598" userId="7a933b167e82e549" providerId="LiveId" clId="{A38EBF7B-2381-474F-A524-4A7B156EA4B1}" dt="2021-07-05T17:32:47.518" v="1894" actId="680"/>
        <pc:sldMkLst>
          <pc:docMk/>
          <pc:sldMk cId="1269088519" sldId="294"/>
        </pc:sldMkLst>
      </pc:sldChg>
      <pc:sldChg chg="addSp delSp modSp add mod modNotesTx">
        <pc:chgData name="529991211598" userId="7a933b167e82e549" providerId="LiveId" clId="{A38EBF7B-2381-474F-A524-4A7B156EA4B1}" dt="2021-07-05T23:02:51.481" v="9190"/>
        <pc:sldMkLst>
          <pc:docMk/>
          <pc:sldMk cId="180564538" sldId="295"/>
        </pc:sldMkLst>
        <pc:spChg chg="mod">
          <ac:chgData name="529991211598" userId="7a933b167e82e549" providerId="LiveId" clId="{A38EBF7B-2381-474F-A524-4A7B156EA4B1}" dt="2021-07-05T19:01:14.110" v="2895" actId="20577"/>
          <ac:spMkLst>
            <pc:docMk/>
            <pc:sldMk cId="180564538" sldId="295"/>
            <ac:spMk id="3" creationId="{1595EF8F-1A49-4B33-B3EC-EBE56FD1C5E3}"/>
          </ac:spMkLst>
        </pc:spChg>
        <pc:spChg chg="add mod">
          <ac:chgData name="529991211598" userId="7a933b167e82e549" providerId="LiveId" clId="{A38EBF7B-2381-474F-A524-4A7B156EA4B1}" dt="2021-07-05T19:49:13.702" v="3169" actId="1076"/>
          <ac:spMkLst>
            <pc:docMk/>
            <pc:sldMk cId="180564538" sldId="295"/>
            <ac:spMk id="39" creationId="{F1F3434B-07A5-42A4-B9CF-2D7D8E1241B8}"/>
          </ac:spMkLst>
        </pc:spChg>
        <pc:spChg chg="add mod">
          <ac:chgData name="529991211598" userId="7a933b167e82e549" providerId="LiveId" clId="{A38EBF7B-2381-474F-A524-4A7B156EA4B1}" dt="2021-07-05T19:49:21.693" v="3174" actId="1035"/>
          <ac:spMkLst>
            <pc:docMk/>
            <pc:sldMk cId="180564538" sldId="295"/>
            <ac:spMk id="40" creationId="{30DF060E-633C-4AD5-96F5-646FEC0928C6}"/>
          </ac:spMkLst>
        </pc:spChg>
        <pc:spChg chg="add del">
          <ac:chgData name="529991211598" userId="7a933b167e82e549" providerId="LiveId" clId="{A38EBF7B-2381-474F-A524-4A7B156EA4B1}" dt="2021-07-05T19:43:56.487" v="3092" actId="26606"/>
          <ac:spMkLst>
            <pc:docMk/>
            <pc:sldMk cId="180564538" sldId="295"/>
            <ac:spMk id="47" creationId="{8D06CE56-3881-4ADA-8CEF-D18B02C242A3}"/>
          </ac:spMkLst>
        </pc:spChg>
        <pc:spChg chg="add del">
          <ac:chgData name="529991211598" userId="7a933b167e82e549" providerId="LiveId" clId="{A38EBF7B-2381-474F-A524-4A7B156EA4B1}" dt="2021-07-05T19:43:56.487" v="3092" actId="26606"/>
          <ac:spMkLst>
            <pc:docMk/>
            <pc:sldMk cId="180564538" sldId="295"/>
            <ac:spMk id="49" creationId="{79F3C543-62EC-4433-9C93-A2CD8764E9B4}"/>
          </ac:spMkLst>
        </pc:spChg>
        <pc:spChg chg="add del">
          <ac:chgData name="529991211598" userId="7a933b167e82e549" providerId="LiveId" clId="{A38EBF7B-2381-474F-A524-4A7B156EA4B1}" dt="2021-07-05T19:43:56.487" v="3092" actId="26606"/>
          <ac:spMkLst>
            <pc:docMk/>
            <pc:sldMk cId="180564538" sldId="295"/>
            <ac:spMk id="51" creationId="{96646FC9-C66D-4EC7-8310-0DD4ACC49C6C}"/>
          </ac:spMkLst>
        </pc:spChg>
        <pc:spChg chg="add del">
          <ac:chgData name="529991211598" userId="7a933b167e82e549" providerId="LiveId" clId="{A38EBF7B-2381-474F-A524-4A7B156EA4B1}" dt="2021-07-05T19:43:56.487" v="3092" actId="26606"/>
          <ac:spMkLst>
            <pc:docMk/>
            <pc:sldMk cId="180564538" sldId="295"/>
            <ac:spMk id="53" creationId="{A3473CF9-37EB-43E7-89EF-D2D1C53D1DAC}"/>
          </ac:spMkLst>
        </pc:spChg>
        <pc:spChg chg="add del">
          <ac:chgData name="529991211598" userId="7a933b167e82e549" providerId="LiveId" clId="{A38EBF7B-2381-474F-A524-4A7B156EA4B1}" dt="2021-07-05T19:43:56.487" v="3092" actId="26606"/>
          <ac:spMkLst>
            <pc:docMk/>
            <pc:sldMk cId="180564538" sldId="295"/>
            <ac:spMk id="55" creationId="{586B4EF9-43BA-4655-A6FF-1D8E21574C95}"/>
          </ac:spMkLst>
        </pc:spChg>
        <pc:spChg chg="add del">
          <ac:chgData name="529991211598" userId="7a933b167e82e549" providerId="LiveId" clId="{A38EBF7B-2381-474F-A524-4A7B156EA4B1}" dt="2021-07-05T19:43:33.214" v="3076" actId="26606"/>
          <ac:spMkLst>
            <pc:docMk/>
            <pc:sldMk cId="180564538" sldId="295"/>
            <ac:spMk id="60" creationId="{8D06CE56-3881-4ADA-8CEF-D18B02C242A3}"/>
          </ac:spMkLst>
        </pc:spChg>
        <pc:spChg chg="add del">
          <ac:chgData name="529991211598" userId="7a933b167e82e549" providerId="LiveId" clId="{A38EBF7B-2381-474F-A524-4A7B156EA4B1}" dt="2021-07-05T19:43:33.214" v="3076" actId="26606"/>
          <ac:spMkLst>
            <pc:docMk/>
            <pc:sldMk cId="180564538" sldId="295"/>
            <ac:spMk id="62" creationId="{79F3C543-62EC-4433-9C93-A2CD8764E9B4}"/>
          </ac:spMkLst>
        </pc:spChg>
        <pc:spChg chg="add del">
          <ac:chgData name="529991211598" userId="7a933b167e82e549" providerId="LiveId" clId="{A38EBF7B-2381-474F-A524-4A7B156EA4B1}" dt="2021-07-05T19:43:33.214" v="3076" actId="26606"/>
          <ac:spMkLst>
            <pc:docMk/>
            <pc:sldMk cId="180564538" sldId="295"/>
            <ac:spMk id="64" creationId="{7958F8D2-E168-45AA-84D7-14C902177EB0}"/>
          </ac:spMkLst>
        </pc:spChg>
        <pc:spChg chg="add del">
          <ac:chgData name="529991211598" userId="7a933b167e82e549" providerId="LiveId" clId="{A38EBF7B-2381-474F-A524-4A7B156EA4B1}" dt="2021-07-05T19:43:33.214" v="3076" actId="26606"/>
          <ac:spMkLst>
            <pc:docMk/>
            <pc:sldMk cId="180564538" sldId="295"/>
            <ac:spMk id="66" creationId="{A3473CF9-37EB-43E7-89EF-D2D1C53D1DAC}"/>
          </ac:spMkLst>
        </pc:spChg>
        <pc:spChg chg="add del">
          <ac:chgData name="529991211598" userId="7a933b167e82e549" providerId="LiveId" clId="{A38EBF7B-2381-474F-A524-4A7B156EA4B1}" dt="2021-07-05T19:43:33.214" v="3076" actId="26606"/>
          <ac:spMkLst>
            <pc:docMk/>
            <pc:sldMk cId="180564538" sldId="295"/>
            <ac:spMk id="68" creationId="{586B4EF9-43BA-4655-A6FF-1D8E21574C95}"/>
          </ac:spMkLst>
        </pc:spChg>
        <pc:spChg chg="add del">
          <ac:chgData name="529991211598" userId="7a933b167e82e549" providerId="LiveId" clId="{A38EBF7B-2381-474F-A524-4A7B156EA4B1}" dt="2021-07-05T19:43:56.487" v="3092" actId="26606"/>
          <ac:spMkLst>
            <pc:docMk/>
            <pc:sldMk cId="180564538" sldId="295"/>
            <ac:spMk id="70" creationId="{8D06CE56-3881-4ADA-8CEF-D18B02C242A3}"/>
          </ac:spMkLst>
        </pc:spChg>
        <pc:spChg chg="add del">
          <ac:chgData name="529991211598" userId="7a933b167e82e549" providerId="LiveId" clId="{A38EBF7B-2381-474F-A524-4A7B156EA4B1}" dt="2021-07-05T19:43:56.487" v="3092" actId="26606"/>
          <ac:spMkLst>
            <pc:docMk/>
            <pc:sldMk cId="180564538" sldId="295"/>
            <ac:spMk id="71" creationId="{79F3C543-62EC-4433-9C93-A2CD8764E9B4}"/>
          </ac:spMkLst>
        </pc:spChg>
        <pc:spChg chg="add del">
          <ac:chgData name="529991211598" userId="7a933b167e82e549" providerId="LiveId" clId="{A38EBF7B-2381-474F-A524-4A7B156EA4B1}" dt="2021-07-05T19:43:56.487" v="3092" actId="26606"/>
          <ac:spMkLst>
            <pc:docMk/>
            <pc:sldMk cId="180564538" sldId="295"/>
            <ac:spMk id="72" creationId="{726C63F6-CB75-464B-8B30-63C9D4C68D0C}"/>
          </ac:spMkLst>
        </pc:spChg>
        <pc:spChg chg="add del">
          <ac:chgData name="529991211598" userId="7a933b167e82e549" providerId="LiveId" clId="{A38EBF7B-2381-474F-A524-4A7B156EA4B1}" dt="2021-07-05T19:43:56.487" v="3092" actId="26606"/>
          <ac:spMkLst>
            <pc:docMk/>
            <pc:sldMk cId="180564538" sldId="295"/>
            <ac:spMk id="73" creationId="{A3473CF9-37EB-43E7-89EF-D2D1C53D1DAC}"/>
          </ac:spMkLst>
        </pc:spChg>
        <pc:spChg chg="add del">
          <ac:chgData name="529991211598" userId="7a933b167e82e549" providerId="LiveId" clId="{A38EBF7B-2381-474F-A524-4A7B156EA4B1}" dt="2021-07-05T19:43:56.487" v="3092" actId="26606"/>
          <ac:spMkLst>
            <pc:docMk/>
            <pc:sldMk cId="180564538" sldId="295"/>
            <ac:spMk id="74" creationId="{586B4EF9-43BA-4655-A6FF-1D8E21574C95}"/>
          </ac:spMkLst>
        </pc:spChg>
        <pc:picChg chg="add del">
          <ac:chgData name="529991211598" userId="7a933b167e82e549" providerId="LiveId" clId="{A38EBF7B-2381-474F-A524-4A7B156EA4B1}" dt="2021-07-05T19:39:22.849" v="3068" actId="478"/>
          <ac:picMkLst>
            <pc:docMk/>
            <pc:sldMk cId="180564538" sldId="295"/>
            <ac:picMk id="4" creationId="{C7901A5A-7E86-4995-A5B0-E5C3D2FEA1B7}"/>
          </ac:picMkLst>
        </pc:picChg>
        <pc:picChg chg="del">
          <ac:chgData name="529991211598" userId="7a933b167e82e549" providerId="LiveId" clId="{A38EBF7B-2381-474F-A524-4A7B156EA4B1}" dt="2021-07-05T19:38:50.151" v="3066" actId="478"/>
          <ac:picMkLst>
            <pc:docMk/>
            <pc:sldMk cId="180564538" sldId="295"/>
            <ac:picMk id="6" creationId="{EE2CC71A-F65B-47D8-9ED9-404068AC382C}"/>
          </ac:picMkLst>
        </pc:picChg>
        <pc:picChg chg="del">
          <ac:chgData name="529991211598" userId="7a933b167e82e549" providerId="LiveId" clId="{A38EBF7B-2381-474F-A524-4A7B156EA4B1}" dt="2021-07-05T19:38:50.151" v="3066" actId="478"/>
          <ac:picMkLst>
            <pc:docMk/>
            <pc:sldMk cId="180564538" sldId="295"/>
            <ac:picMk id="7" creationId="{44F7C607-9C84-4248-B6FF-C64A0E3D623D}"/>
          </ac:picMkLst>
        </pc:picChg>
        <pc:picChg chg="add del mod ord">
          <ac:chgData name="529991211598" userId="7a933b167e82e549" providerId="LiveId" clId="{A38EBF7B-2381-474F-A524-4A7B156EA4B1}" dt="2021-07-05T19:45:21.699" v="3100" actId="478"/>
          <ac:picMkLst>
            <pc:docMk/>
            <pc:sldMk cId="180564538" sldId="295"/>
            <ac:picMk id="8" creationId="{60EE51EC-A5DB-4AEA-9649-859C3C215D69}"/>
          </ac:picMkLst>
        </pc:picChg>
        <pc:picChg chg="add del mod">
          <ac:chgData name="529991211598" userId="7a933b167e82e549" providerId="LiveId" clId="{A38EBF7B-2381-474F-A524-4A7B156EA4B1}" dt="2021-07-05T19:38:48.759" v="3065" actId="571"/>
          <ac:picMkLst>
            <pc:docMk/>
            <pc:sldMk cId="180564538" sldId="295"/>
            <ac:picMk id="10" creationId="{1929F613-F1B1-4E06-9337-E259593D951E}"/>
          </ac:picMkLst>
        </pc:picChg>
        <pc:picChg chg="add del mod">
          <ac:chgData name="529991211598" userId="7a933b167e82e549" providerId="LiveId" clId="{A38EBF7B-2381-474F-A524-4A7B156EA4B1}" dt="2021-07-05T19:38:48.759" v="3065" actId="571"/>
          <ac:picMkLst>
            <pc:docMk/>
            <pc:sldMk cId="180564538" sldId="295"/>
            <ac:picMk id="11" creationId="{5B97F95F-7DE8-4F2C-9046-A09C4EA096C0}"/>
          </ac:picMkLst>
        </pc:picChg>
        <pc:picChg chg="add mod ord modCrop">
          <ac:chgData name="529991211598" userId="7a933b167e82e549" providerId="LiveId" clId="{A38EBF7B-2381-474F-A524-4A7B156EA4B1}" dt="2021-07-05T19:47:42.635" v="3141" actId="1076"/>
          <ac:picMkLst>
            <pc:docMk/>
            <pc:sldMk cId="180564538" sldId="295"/>
            <ac:picMk id="12" creationId="{8465EDA5-D782-4292-A7DB-4934DA5BBC8C}"/>
          </ac:picMkLst>
        </pc:picChg>
        <pc:picChg chg="add del">
          <ac:chgData name="529991211598" userId="7a933b167e82e549" providerId="LiveId" clId="{A38EBF7B-2381-474F-A524-4A7B156EA4B1}" dt="2021-07-05T19:42:41.013" v="3072" actId="22"/>
          <ac:picMkLst>
            <pc:docMk/>
            <pc:sldMk cId="180564538" sldId="295"/>
            <ac:picMk id="14" creationId="{B4943C50-DD95-4AD6-A65F-01A6882EDAAD}"/>
          </ac:picMkLst>
        </pc:picChg>
        <pc:picChg chg="add del mod modCrop">
          <ac:chgData name="529991211598" userId="7a933b167e82e549" providerId="LiveId" clId="{A38EBF7B-2381-474F-A524-4A7B156EA4B1}" dt="2021-07-05T19:47:46.240" v="3143" actId="478"/>
          <ac:picMkLst>
            <pc:docMk/>
            <pc:sldMk cId="180564538" sldId="295"/>
            <ac:picMk id="16" creationId="{D00824D6-61BC-40D1-9EA0-DF07A9021B07}"/>
          </ac:picMkLst>
        </pc:picChg>
        <pc:picChg chg="add mod modCrop">
          <ac:chgData name="529991211598" userId="7a933b167e82e549" providerId="LiveId" clId="{A38EBF7B-2381-474F-A524-4A7B156EA4B1}" dt="2021-07-05T19:47:27.494" v="3130" actId="1076"/>
          <ac:picMkLst>
            <pc:docMk/>
            <pc:sldMk cId="180564538" sldId="295"/>
            <ac:picMk id="18" creationId="{1989974D-96BF-4E1B-92CD-D08B2A68DD05}"/>
          </ac:picMkLst>
        </pc:picChg>
        <pc:picChg chg="add mod modCrop">
          <ac:chgData name="529991211598" userId="7a933b167e82e549" providerId="LiveId" clId="{A38EBF7B-2381-474F-A524-4A7B156EA4B1}" dt="2021-07-05T19:47:29.516" v="3131" actId="1076"/>
          <ac:picMkLst>
            <pc:docMk/>
            <pc:sldMk cId="180564538" sldId="295"/>
            <ac:picMk id="34" creationId="{5DD4E4C1-5581-47CA-BDB5-C58E60ECE60A}"/>
          </ac:picMkLst>
        </pc:picChg>
        <pc:picChg chg="add mod modCrop">
          <ac:chgData name="529991211598" userId="7a933b167e82e549" providerId="LiveId" clId="{A38EBF7B-2381-474F-A524-4A7B156EA4B1}" dt="2021-07-05T19:47:01.194" v="3122" actId="1076"/>
          <ac:picMkLst>
            <pc:docMk/>
            <pc:sldMk cId="180564538" sldId="295"/>
            <ac:picMk id="35" creationId="{97F6B7AF-FC0A-4618-9198-90FA52B8DA5F}"/>
          </ac:picMkLst>
        </pc:picChg>
        <pc:picChg chg="add mod modCrop">
          <ac:chgData name="529991211598" userId="7a933b167e82e549" providerId="LiveId" clId="{A38EBF7B-2381-474F-A524-4A7B156EA4B1}" dt="2021-07-05T19:46:56.483" v="3121" actId="1076"/>
          <ac:picMkLst>
            <pc:docMk/>
            <pc:sldMk cId="180564538" sldId="295"/>
            <ac:picMk id="36" creationId="{FCB08C49-9F20-47CA-BC79-F139C747D6A9}"/>
          </ac:picMkLst>
        </pc:picChg>
        <pc:picChg chg="add mod">
          <ac:chgData name="529991211598" userId="7a933b167e82e549" providerId="LiveId" clId="{A38EBF7B-2381-474F-A524-4A7B156EA4B1}" dt="2021-07-05T19:47:43.140" v="3142" actId="1038"/>
          <ac:picMkLst>
            <pc:docMk/>
            <pc:sldMk cId="180564538" sldId="295"/>
            <ac:picMk id="37" creationId="{00B1C282-80A7-45A7-9016-B337AF7756A9}"/>
          </ac:picMkLst>
        </pc:picChg>
        <pc:picChg chg="add mod">
          <ac:chgData name="529991211598" userId="7a933b167e82e549" providerId="LiveId" clId="{A38EBF7B-2381-474F-A524-4A7B156EA4B1}" dt="2021-07-05T19:47:43.140" v="3142" actId="1038"/>
          <ac:picMkLst>
            <pc:docMk/>
            <pc:sldMk cId="180564538" sldId="295"/>
            <ac:picMk id="38" creationId="{DAE5445D-151E-4638-945B-49B348B2FDEF}"/>
          </ac:picMkLst>
        </pc:picChg>
      </pc:sldChg>
      <pc:sldChg chg="add del setBg">
        <pc:chgData name="529991211598" userId="7a933b167e82e549" providerId="LiveId" clId="{A38EBF7B-2381-474F-A524-4A7B156EA4B1}" dt="2021-07-05T18:23:07.734" v="2080"/>
        <pc:sldMkLst>
          <pc:docMk/>
          <pc:sldMk cId="1399048366" sldId="295"/>
        </pc:sldMkLst>
      </pc:sldChg>
      <pc:sldChg chg="addSp delSp add del setBg delDesignElem">
        <pc:chgData name="529991211598" userId="7a933b167e82e549" providerId="LiveId" clId="{A38EBF7B-2381-474F-A524-4A7B156EA4B1}" dt="2021-07-05T18:19:08.562" v="1981"/>
        <pc:sldMkLst>
          <pc:docMk/>
          <pc:sldMk cId="1902378436" sldId="295"/>
        </pc:sldMkLst>
        <pc:spChg chg="add del">
          <ac:chgData name="529991211598" userId="7a933b167e82e549" providerId="LiveId" clId="{A38EBF7B-2381-474F-A524-4A7B156EA4B1}" dt="2021-07-05T18:19:08.562" v="1981"/>
          <ac:spMkLst>
            <pc:docMk/>
            <pc:sldMk cId="1902378436" sldId="295"/>
            <ac:spMk id="12" creationId="{D1A4588A-55D5-49B8-BE41-54ACDCFF2C17}"/>
          </ac:spMkLst>
        </pc:spChg>
        <pc:spChg chg="add del">
          <ac:chgData name="529991211598" userId="7a933b167e82e549" providerId="LiveId" clId="{A38EBF7B-2381-474F-A524-4A7B156EA4B1}" dt="2021-07-05T18:19:08.562" v="1981"/>
          <ac:spMkLst>
            <pc:docMk/>
            <pc:sldMk cId="1902378436" sldId="295"/>
            <ac:spMk id="14" creationId="{F97E7EA2-EDCD-47E9-81BC-415C606D1B58}"/>
          </ac:spMkLst>
        </pc:spChg>
      </pc:sldChg>
      <pc:sldChg chg="addSp delSp add del setBg delDesignElem">
        <pc:chgData name="529991211598" userId="7a933b167e82e549" providerId="LiveId" clId="{A38EBF7B-2381-474F-A524-4A7B156EA4B1}" dt="2021-07-05T18:18:33.170" v="1959"/>
        <pc:sldMkLst>
          <pc:docMk/>
          <pc:sldMk cId="2353594089" sldId="295"/>
        </pc:sldMkLst>
        <pc:spChg chg="add del">
          <ac:chgData name="529991211598" userId="7a933b167e82e549" providerId="LiveId" clId="{A38EBF7B-2381-474F-A524-4A7B156EA4B1}" dt="2021-07-05T18:18:33.170" v="1959"/>
          <ac:spMkLst>
            <pc:docMk/>
            <pc:sldMk cId="2353594089" sldId="295"/>
            <ac:spMk id="12" creationId="{D1A4588A-55D5-49B8-BE41-54ACDCFF2C17}"/>
          </ac:spMkLst>
        </pc:spChg>
        <pc:spChg chg="add del">
          <ac:chgData name="529991211598" userId="7a933b167e82e549" providerId="LiveId" clId="{A38EBF7B-2381-474F-A524-4A7B156EA4B1}" dt="2021-07-05T18:18:33.170" v="1959"/>
          <ac:spMkLst>
            <pc:docMk/>
            <pc:sldMk cId="2353594089" sldId="295"/>
            <ac:spMk id="14" creationId="{F97E7EA2-EDCD-47E9-81BC-415C606D1B58}"/>
          </ac:spMkLst>
        </pc:spChg>
      </pc:sldChg>
      <pc:sldChg chg="addSp delSp add del setBg delDesignElem">
        <pc:chgData name="529991211598" userId="7a933b167e82e549" providerId="LiveId" clId="{A38EBF7B-2381-474F-A524-4A7B156EA4B1}" dt="2021-07-05T18:18:37.701" v="1962"/>
        <pc:sldMkLst>
          <pc:docMk/>
          <pc:sldMk cId="3761855263" sldId="295"/>
        </pc:sldMkLst>
        <pc:spChg chg="add del">
          <ac:chgData name="529991211598" userId="7a933b167e82e549" providerId="LiveId" clId="{A38EBF7B-2381-474F-A524-4A7B156EA4B1}" dt="2021-07-05T18:18:37.701" v="1962"/>
          <ac:spMkLst>
            <pc:docMk/>
            <pc:sldMk cId="3761855263" sldId="295"/>
            <ac:spMk id="12" creationId="{D1A4588A-55D5-49B8-BE41-54ACDCFF2C17}"/>
          </ac:spMkLst>
        </pc:spChg>
        <pc:spChg chg="add del">
          <ac:chgData name="529991211598" userId="7a933b167e82e549" providerId="LiveId" clId="{A38EBF7B-2381-474F-A524-4A7B156EA4B1}" dt="2021-07-05T18:18:37.701" v="1962"/>
          <ac:spMkLst>
            <pc:docMk/>
            <pc:sldMk cId="3761855263" sldId="295"/>
            <ac:spMk id="14" creationId="{F97E7EA2-EDCD-47E9-81BC-415C606D1B58}"/>
          </ac:spMkLst>
        </pc:spChg>
      </pc:sldChg>
      <pc:sldChg chg="addSp delSp modSp new mod modAnim modNotesTx">
        <pc:chgData name="529991211598" userId="7a933b167e82e549" providerId="LiveId" clId="{A38EBF7B-2381-474F-A524-4A7B156EA4B1}" dt="2021-07-05T20:37:11.130" v="3551" actId="20577"/>
        <pc:sldMkLst>
          <pc:docMk/>
          <pc:sldMk cId="2265749292" sldId="296"/>
        </pc:sldMkLst>
        <pc:spChg chg="mod">
          <ac:chgData name="529991211598" userId="7a933b167e82e549" providerId="LiveId" clId="{A38EBF7B-2381-474F-A524-4A7B156EA4B1}" dt="2021-07-05T20:35:03.404" v="3403" actId="20577"/>
          <ac:spMkLst>
            <pc:docMk/>
            <pc:sldMk cId="2265749292" sldId="296"/>
            <ac:spMk id="2" creationId="{E9943CE6-7281-4415-A4CE-211F81718BEB}"/>
          </ac:spMkLst>
        </pc:spChg>
        <pc:spChg chg="del">
          <ac:chgData name="529991211598" userId="7a933b167e82e549" providerId="LiveId" clId="{A38EBF7B-2381-474F-A524-4A7B156EA4B1}" dt="2021-07-05T20:35:37.607" v="3406"/>
          <ac:spMkLst>
            <pc:docMk/>
            <pc:sldMk cId="2265749292" sldId="296"/>
            <ac:spMk id="3" creationId="{3ACDB716-5995-4237-A8C1-850CC1C50AB0}"/>
          </ac:spMkLst>
        </pc:spChg>
        <pc:picChg chg="add mod">
          <ac:chgData name="529991211598" userId="7a933b167e82e549" providerId="LiveId" clId="{A38EBF7B-2381-474F-A524-4A7B156EA4B1}" dt="2021-07-05T20:35:48.639" v="3409" actId="1076"/>
          <ac:picMkLst>
            <pc:docMk/>
            <pc:sldMk cId="2265749292" sldId="296"/>
            <ac:picMk id="4" creationId="{CC3864F2-F0DD-4085-988B-9BB39FE4E063}"/>
          </ac:picMkLst>
        </pc:picChg>
      </pc:sldChg>
      <pc:sldChg chg="addSp delSp modSp new mod setBg modNotesTx">
        <pc:chgData name="529991211598" userId="7a933b167e82e549" providerId="LiveId" clId="{A38EBF7B-2381-474F-A524-4A7B156EA4B1}" dt="2021-07-05T23:29:36.771" v="10940" actId="207"/>
        <pc:sldMkLst>
          <pc:docMk/>
          <pc:sldMk cId="2818516508" sldId="297"/>
        </pc:sldMkLst>
        <pc:spChg chg="mod">
          <ac:chgData name="529991211598" userId="7a933b167e82e549" providerId="LiveId" clId="{A38EBF7B-2381-474F-A524-4A7B156EA4B1}" dt="2021-07-05T20:58:29.087" v="4485" actId="20577"/>
          <ac:spMkLst>
            <pc:docMk/>
            <pc:sldMk cId="2818516508" sldId="297"/>
            <ac:spMk id="2" creationId="{489DD2BE-0BA8-4FFA-9CD6-9082B0313F0D}"/>
          </ac:spMkLst>
        </pc:spChg>
        <pc:spChg chg="del">
          <ac:chgData name="529991211598" userId="7a933b167e82e549" providerId="LiveId" clId="{A38EBF7B-2381-474F-A524-4A7B156EA4B1}" dt="2021-07-05T20:45:56.563" v="4213"/>
          <ac:spMkLst>
            <pc:docMk/>
            <pc:sldMk cId="2818516508" sldId="297"/>
            <ac:spMk id="3" creationId="{59FE1A8B-7722-4237-8F7E-D32E46846C59}"/>
          </ac:spMkLst>
        </pc:spChg>
        <pc:spChg chg="add del mod">
          <ac:chgData name="529991211598" userId="7a933b167e82e549" providerId="LiveId" clId="{A38EBF7B-2381-474F-A524-4A7B156EA4B1}" dt="2021-07-05T20:58:15.893" v="4471"/>
          <ac:spMkLst>
            <pc:docMk/>
            <pc:sldMk cId="2818516508" sldId="297"/>
            <ac:spMk id="14" creationId="{0FC5E165-1024-49CD-A092-C9F8EE780BC4}"/>
          </ac:spMkLst>
        </pc:spChg>
        <pc:spChg chg="add">
          <ac:chgData name="529991211598" userId="7a933b167e82e549" providerId="LiveId" clId="{A38EBF7B-2381-474F-A524-4A7B156EA4B1}" dt="2021-07-05T20:58:21.619" v="4472" actId="26606"/>
          <ac:spMkLst>
            <pc:docMk/>
            <pc:sldMk cId="2818516508" sldId="297"/>
            <ac:spMk id="28" creationId="{8D06CE56-3881-4ADA-8CEF-D18B02C242A3}"/>
          </ac:spMkLst>
        </pc:spChg>
        <pc:spChg chg="add">
          <ac:chgData name="529991211598" userId="7a933b167e82e549" providerId="LiveId" clId="{A38EBF7B-2381-474F-A524-4A7B156EA4B1}" dt="2021-07-05T20:58:21.619" v="4472" actId="26606"/>
          <ac:spMkLst>
            <pc:docMk/>
            <pc:sldMk cId="2818516508" sldId="297"/>
            <ac:spMk id="30" creationId="{79F3C543-62EC-4433-9C93-A2CD8764E9B4}"/>
          </ac:spMkLst>
        </pc:spChg>
        <pc:spChg chg="add mod">
          <ac:chgData name="529991211598" userId="7a933b167e82e549" providerId="LiveId" clId="{A38EBF7B-2381-474F-A524-4A7B156EA4B1}" dt="2021-07-05T23:29:36.771" v="10940" actId="207"/>
          <ac:spMkLst>
            <pc:docMk/>
            <pc:sldMk cId="2818516508" sldId="297"/>
            <ac:spMk id="31" creationId="{6DE74417-EB30-4509-A0C8-EB1F236FA467}"/>
          </ac:spMkLst>
        </pc:spChg>
        <pc:spChg chg="add">
          <ac:chgData name="529991211598" userId="7a933b167e82e549" providerId="LiveId" clId="{A38EBF7B-2381-474F-A524-4A7B156EA4B1}" dt="2021-07-05T20:58:21.619" v="4472" actId="26606"/>
          <ac:spMkLst>
            <pc:docMk/>
            <pc:sldMk cId="2818516508" sldId="297"/>
            <ac:spMk id="32" creationId="{017517EF-BD4D-4055-BDB4-A322C53568AD}"/>
          </ac:spMkLst>
        </pc:spChg>
        <pc:spChg chg="add">
          <ac:chgData name="529991211598" userId="7a933b167e82e549" providerId="LiveId" clId="{A38EBF7B-2381-474F-A524-4A7B156EA4B1}" dt="2021-07-05T20:58:21.619" v="4472" actId="26606"/>
          <ac:spMkLst>
            <pc:docMk/>
            <pc:sldMk cId="2818516508" sldId="297"/>
            <ac:spMk id="34" creationId="{0ADDB668-2CA4-4D2B-9C34-3487CA330BA8}"/>
          </ac:spMkLst>
        </pc:spChg>
        <pc:spChg chg="add">
          <ac:chgData name="529991211598" userId="7a933b167e82e549" providerId="LiveId" clId="{A38EBF7B-2381-474F-A524-4A7B156EA4B1}" dt="2021-07-05T20:58:21.619" v="4472" actId="26606"/>
          <ac:spMkLst>
            <pc:docMk/>
            <pc:sldMk cId="2818516508" sldId="297"/>
            <ac:spMk id="36" creationId="{2568BC19-F052-4108-93E1-6A3D1DEC072F}"/>
          </ac:spMkLst>
        </pc:spChg>
        <pc:spChg chg="add">
          <ac:chgData name="529991211598" userId="7a933b167e82e549" providerId="LiveId" clId="{A38EBF7B-2381-474F-A524-4A7B156EA4B1}" dt="2021-07-05T20:58:21.619" v="4472" actId="26606"/>
          <ac:spMkLst>
            <pc:docMk/>
            <pc:sldMk cId="2818516508" sldId="297"/>
            <ac:spMk id="38" creationId="{D5FD337D-4D6B-4C8B-B6F5-121097E09881}"/>
          </ac:spMkLst>
        </pc:spChg>
        <pc:graphicFrameChg chg="add del mod modGraphic">
          <ac:chgData name="529991211598" userId="7a933b167e82e549" providerId="LiveId" clId="{A38EBF7B-2381-474F-A524-4A7B156EA4B1}" dt="2021-07-05T20:57:59.305" v="4466" actId="478"/>
          <ac:graphicFrameMkLst>
            <pc:docMk/>
            <pc:sldMk cId="2818516508" sldId="297"/>
            <ac:graphicFrameMk id="4" creationId="{41EEF3E3-4A60-4976-8671-DBA209046450}"/>
          </ac:graphicFrameMkLst>
        </pc:graphicFrameChg>
        <pc:graphicFrameChg chg="add del mod modGraphic">
          <ac:chgData name="529991211598" userId="7a933b167e82e549" providerId="LiveId" clId="{A38EBF7B-2381-474F-A524-4A7B156EA4B1}" dt="2021-07-05T20:57:59.305" v="4466" actId="478"/>
          <ac:graphicFrameMkLst>
            <pc:docMk/>
            <pc:sldMk cId="2818516508" sldId="297"/>
            <ac:graphicFrameMk id="5" creationId="{FCF0813E-4D9E-486D-BAAE-CCBA251AE85A}"/>
          </ac:graphicFrameMkLst>
        </pc:graphicFrameChg>
        <pc:graphicFrameChg chg="add del mod modGraphic">
          <ac:chgData name="529991211598" userId="7a933b167e82e549" providerId="LiveId" clId="{A38EBF7B-2381-474F-A524-4A7B156EA4B1}" dt="2021-07-05T20:57:59.305" v="4466" actId="478"/>
          <ac:graphicFrameMkLst>
            <pc:docMk/>
            <pc:sldMk cId="2818516508" sldId="297"/>
            <ac:graphicFrameMk id="6" creationId="{A7A598C9-266B-41E3-82F0-167F592FEA33}"/>
          </ac:graphicFrameMkLst>
        </pc:graphicFrameChg>
        <pc:graphicFrameChg chg="add del mod modGraphic">
          <ac:chgData name="529991211598" userId="7a933b167e82e549" providerId="LiveId" clId="{A38EBF7B-2381-474F-A524-4A7B156EA4B1}" dt="2021-07-05T20:57:59.305" v="4466" actId="478"/>
          <ac:graphicFrameMkLst>
            <pc:docMk/>
            <pc:sldMk cId="2818516508" sldId="297"/>
            <ac:graphicFrameMk id="7" creationId="{3F53A850-014B-415A-BB8B-58225EFF2100}"/>
          </ac:graphicFrameMkLst>
        </pc:graphicFrameChg>
        <pc:graphicFrameChg chg="add del mod">
          <ac:chgData name="529991211598" userId="7a933b167e82e549" providerId="LiveId" clId="{A38EBF7B-2381-474F-A524-4A7B156EA4B1}" dt="2021-07-05T20:57:49.164" v="4463"/>
          <ac:graphicFrameMkLst>
            <pc:docMk/>
            <pc:sldMk cId="2818516508" sldId="297"/>
            <ac:graphicFrameMk id="8" creationId="{A42D16A7-D59A-41A5-A9D7-7D09D30A8E59}"/>
          </ac:graphicFrameMkLst>
        </pc:graphicFrameChg>
        <pc:graphicFrameChg chg="add del mod">
          <ac:chgData name="529991211598" userId="7a933b167e82e549" providerId="LiveId" clId="{A38EBF7B-2381-474F-A524-4A7B156EA4B1}" dt="2021-07-05T20:57:49.164" v="4463"/>
          <ac:graphicFrameMkLst>
            <pc:docMk/>
            <pc:sldMk cId="2818516508" sldId="297"/>
            <ac:graphicFrameMk id="9" creationId="{271E674D-F793-4DBB-BC0F-8CED35262987}"/>
          </ac:graphicFrameMkLst>
        </pc:graphicFrameChg>
        <pc:graphicFrameChg chg="add del mod">
          <ac:chgData name="529991211598" userId="7a933b167e82e549" providerId="LiveId" clId="{A38EBF7B-2381-474F-A524-4A7B156EA4B1}" dt="2021-07-05T20:57:49.164" v="4463"/>
          <ac:graphicFrameMkLst>
            <pc:docMk/>
            <pc:sldMk cId="2818516508" sldId="297"/>
            <ac:graphicFrameMk id="10" creationId="{F2811862-E74D-48B9-9D1D-079662C29AC6}"/>
          </ac:graphicFrameMkLst>
        </pc:graphicFrameChg>
        <pc:graphicFrameChg chg="add del mod">
          <ac:chgData name="529991211598" userId="7a933b167e82e549" providerId="LiveId" clId="{A38EBF7B-2381-474F-A524-4A7B156EA4B1}" dt="2021-07-05T20:57:49.164" v="4463"/>
          <ac:graphicFrameMkLst>
            <pc:docMk/>
            <pc:sldMk cId="2818516508" sldId="297"/>
            <ac:graphicFrameMk id="11" creationId="{5EEFEC82-32EF-4BFA-8BA5-51889405C11D}"/>
          </ac:graphicFrameMkLst>
        </pc:graphicFrameChg>
        <pc:graphicFrameChg chg="add del mod">
          <ac:chgData name="529991211598" userId="7a933b167e82e549" providerId="LiveId" clId="{A38EBF7B-2381-474F-A524-4A7B156EA4B1}" dt="2021-07-05T20:58:11.342" v="4468"/>
          <ac:graphicFrameMkLst>
            <pc:docMk/>
            <pc:sldMk cId="2818516508" sldId="297"/>
            <ac:graphicFrameMk id="15" creationId="{EDA39169-4C0E-47AB-85A7-44CB042CE4B3}"/>
          </ac:graphicFrameMkLst>
        </pc:graphicFrameChg>
        <pc:graphicFrameChg chg="add del mod">
          <ac:chgData name="529991211598" userId="7a933b167e82e549" providerId="LiveId" clId="{A38EBF7B-2381-474F-A524-4A7B156EA4B1}" dt="2021-07-05T20:58:11.342" v="4468"/>
          <ac:graphicFrameMkLst>
            <pc:docMk/>
            <pc:sldMk cId="2818516508" sldId="297"/>
            <ac:graphicFrameMk id="16" creationId="{CA63CB7A-387A-4375-A8BB-D3C08750C9CE}"/>
          </ac:graphicFrameMkLst>
        </pc:graphicFrameChg>
        <pc:graphicFrameChg chg="add del mod">
          <ac:chgData name="529991211598" userId="7a933b167e82e549" providerId="LiveId" clId="{A38EBF7B-2381-474F-A524-4A7B156EA4B1}" dt="2021-07-05T20:58:11.342" v="4468"/>
          <ac:graphicFrameMkLst>
            <pc:docMk/>
            <pc:sldMk cId="2818516508" sldId="297"/>
            <ac:graphicFrameMk id="17" creationId="{A38F5ECF-5BEA-46A5-ACA7-C58E30826179}"/>
          </ac:graphicFrameMkLst>
        </pc:graphicFrameChg>
        <pc:graphicFrameChg chg="add del mod">
          <ac:chgData name="529991211598" userId="7a933b167e82e549" providerId="LiveId" clId="{A38EBF7B-2381-474F-A524-4A7B156EA4B1}" dt="2021-07-05T20:58:11.342" v="4468"/>
          <ac:graphicFrameMkLst>
            <pc:docMk/>
            <pc:sldMk cId="2818516508" sldId="297"/>
            <ac:graphicFrameMk id="18" creationId="{0BDBCBE9-15C1-4926-9FD1-8DE4657B5297}"/>
          </ac:graphicFrameMkLst>
        </pc:graphicFrameChg>
        <pc:graphicFrameChg chg="add del mod">
          <ac:chgData name="529991211598" userId="7a933b167e82e549" providerId="LiveId" clId="{A38EBF7B-2381-474F-A524-4A7B156EA4B1}" dt="2021-07-05T20:58:15.679" v="4470"/>
          <ac:graphicFrameMkLst>
            <pc:docMk/>
            <pc:sldMk cId="2818516508" sldId="297"/>
            <ac:graphicFrameMk id="19" creationId="{38A001D7-940C-4579-A72F-831327237C08}"/>
          </ac:graphicFrameMkLst>
        </pc:graphicFrameChg>
        <pc:graphicFrameChg chg="add del mod">
          <ac:chgData name="529991211598" userId="7a933b167e82e549" providerId="LiveId" clId="{A38EBF7B-2381-474F-A524-4A7B156EA4B1}" dt="2021-07-05T20:58:15.679" v="4470"/>
          <ac:graphicFrameMkLst>
            <pc:docMk/>
            <pc:sldMk cId="2818516508" sldId="297"/>
            <ac:graphicFrameMk id="20" creationId="{7B3AF08B-E3E8-4F19-88FA-10A8F8D341EA}"/>
          </ac:graphicFrameMkLst>
        </pc:graphicFrameChg>
        <pc:graphicFrameChg chg="add del mod">
          <ac:chgData name="529991211598" userId="7a933b167e82e549" providerId="LiveId" clId="{A38EBF7B-2381-474F-A524-4A7B156EA4B1}" dt="2021-07-05T20:58:15.679" v="4470"/>
          <ac:graphicFrameMkLst>
            <pc:docMk/>
            <pc:sldMk cId="2818516508" sldId="297"/>
            <ac:graphicFrameMk id="21" creationId="{063D9A6F-5CFA-4F64-891B-0C965E100A2E}"/>
          </ac:graphicFrameMkLst>
        </pc:graphicFrameChg>
        <pc:graphicFrameChg chg="add del mod">
          <ac:chgData name="529991211598" userId="7a933b167e82e549" providerId="LiveId" clId="{A38EBF7B-2381-474F-A524-4A7B156EA4B1}" dt="2021-07-05T20:58:15.679" v="4470"/>
          <ac:graphicFrameMkLst>
            <pc:docMk/>
            <pc:sldMk cId="2818516508" sldId="297"/>
            <ac:graphicFrameMk id="22" creationId="{2D905EE5-7144-435A-ABED-727E99EBE9B4}"/>
          </ac:graphicFrameMkLst>
        </pc:graphicFrameChg>
        <pc:picChg chg="add del">
          <ac:chgData name="529991211598" userId="7a933b167e82e549" providerId="LiveId" clId="{A38EBF7B-2381-474F-A524-4A7B156EA4B1}" dt="2021-07-05T20:57:52.674" v="4465"/>
          <ac:picMkLst>
            <pc:docMk/>
            <pc:sldMk cId="2818516508" sldId="297"/>
            <ac:picMk id="12" creationId="{89E9A6E9-72ED-499B-9370-EAFEAFC0A66B}"/>
          </ac:picMkLst>
        </pc:picChg>
        <pc:picChg chg="add mod">
          <ac:chgData name="529991211598" userId="7a933b167e82e549" providerId="LiveId" clId="{A38EBF7B-2381-474F-A524-4A7B156EA4B1}" dt="2021-07-05T20:58:25.922" v="4474" actId="962"/>
          <ac:picMkLst>
            <pc:docMk/>
            <pc:sldMk cId="2818516508" sldId="297"/>
            <ac:picMk id="23" creationId="{F1CC8B88-287E-48D9-9974-15225566D64E}"/>
          </ac:picMkLst>
        </pc:picChg>
      </pc:sldChg>
      <pc:sldChg chg="modSp new del mod">
        <pc:chgData name="529991211598" userId="7a933b167e82e549" providerId="LiveId" clId="{A38EBF7B-2381-474F-A524-4A7B156EA4B1}" dt="2021-07-05T21:28:29.505" v="5498" actId="47"/>
        <pc:sldMkLst>
          <pc:docMk/>
          <pc:sldMk cId="1797423382" sldId="298"/>
        </pc:sldMkLst>
        <pc:spChg chg="mod">
          <ac:chgData name="529991211598" userId="7a933b167e82e549" providerId="LiveId" clId="{A38EBF7B-2381-474F-A524-4A7B156EA4B1}" dt="2021-07-05T21:04:13.933" v="4790" actId="20577"/>
          <ac:spMkLst>
            <pc:docMk/>
            <pc:sldMk cId="1797423382" sldId="298"/>
            <ac:spMk id="2" creationId="{0589ACBA-0AB3-4A26-97B0-E3087128436C}"/>
          </ac:spMkLst>
        </pc:spChg>
        <pc:spChg chg="mod">
          <ac:chgData name="529991211598" userId="7a933b167e82e549" providerId="LiveId" clId="{A38EBF7B-2381-474F-A524-4A7B156EA4B1}" dt="2021-07-05T21:11:27.759" v="5088" actId="5793"/>
          <ac:spMkLst>
            <pc:docMk/>
            <pc:sldMk cId="1797423382" sldId="298"/>
            <ac:spMk id="3" creationId="{5DCC0689-AEF1-4EB4-B221-EFD91B29F0F8}"/>
          </ac:spMkLst>
        </pc:spChg>
      </pc:sldChg>
      <pc:sldChg chg="addSp delSp modSp new del mod">
        <pc:chgData name="529991211598" userId="7a933b167e82e549" providerId="LiveId" clId="{A38EBF7B-2381-474F-A524-4A7B156EA4B1}" dt="2021-07-05T21:28:26.685" v="5497" actId="47"/>
        <pc:sldMkLst>
          <pc:docMk/>
          <pc:sldMk cId="3727260654" sldId="299"/>
        </pc:sldMkLst>
        <pc:spChg chg="del">
          <ac:chgData name="529991211598" userId="7a933b167e82e549" providerId="LiveId" clId="{A38EBF7B-2381-474F-A524-4A7B156EA4B1}" dt="2021-07-05T21:12:02.341" v="5090" actId="3680"/>
          <ac:spMkLst>
            <pc:docMk/>
            <pc:sldMk cId="3727260654" sldId="299"/>
            <ac:spMk id="3" creationId="{D3318DC9-B964-4711-8403-988F9F981FE2}"/>
          </ac:spMkLst>
        </pc:spChg>
        <pc:graphicFrameChg chg="add mod ord modGraphic">
          <ac:chgData name="529991211598" userId="7a933b167e82e549" providerId="LiveId" clId="{A38EBF7B-2381-474F-A524-4A7B156EA4B1}" dt="2021-07-05T21:21:34.418" v="5298" actId="14100"/>
          <ac:graphicFrameMkLst>
            <pc:docMk/>
            <pc:sldMk cId="3727260654" sldId="299"/>
            <ac:graphicFrameMk id="4" creationId="{19E90E58-CF3A-4CCB-B0FF-FC709B1A7FDC}"/>
          </ac:graphicFrameMkLst>
        </pc:graphicFrameChg>
        <pc:graphicFrameChg chg="add del">
          <ac:chgData name="529991211598" userId="7a933b167e82e549" providerId="LiveId" clId="{A38EBF7B-2381-474F-A524-4A7B156EA4B1}" dt="2021-07-05T21:17:53.505" v="5213"/>
          <ac:graphicFrameMkLst>
            <pc:docMk/>
            <pc:sldMk cId="3727260654" sldId="299"/>
            <ac:graphicFrameMk id="5" creationId="{B8A43FFA-B387-4754-AFC8-9BF41EC41CC5}"/>
          </ac:graphicFrameMkLst>
        </pc:graphicFrameChg>
        <pc:graphicFrameChg chg="add mod modGraphic">
          <ac:chgData name="529991211598" userId="7a933b167e82e549" providerId="LiveId" clId="{A38EBF7B-2381-474F-A524-4A7B156EA4B1}" dt="2021-07-05T21:22:08.059" v="5304" actId="14100"/>
          <ac:graphicFrameMkLst>
            <pc:docMk/>
            <pc:sldMk cId="3727260654" sldId="299"/>
            <ac:graphicFrameMk id="6" creationId="{8A93D95D-C621-42EF-A58B-BEAA7D99989B}"/>
          </ac:graphicFrameMkLst>
        </pc:graphicFrameChg>
      </pc:sldChg>
      <pc:sldChg chg="addSp delSp modSp new mod modNotesTx">
        <pc:chgData name="529991211598" userId="7a933b167e82e549" providerId="LiveId" clId="{A38EBF7B-2381-474F-A524-4A7B156EA4B1}" dt="2021-07-05T21:37:54.018" v="6381" actId="20577"/>
        <pc:sldMkLst>
          <pc:docMk/>
          <pc:sldMk cId="3770867608" sldId="300"/>
        </pc:sldMkLst>
        <pc:graphicFrameChg chg="add mod modGraphic">
          <ac:chgData name="529991211598" userId="7a933b167e82e549" providerId="LiveId" clId="{A38EBF7B-2381-474F-A524-4A7B156EA4B1}" dt="2021-07-05T21:33:29.705" v="5984" actId="1076"/>
          <ac:graphicFrameMkLst>
            <pc:docMk/>
            <pc:sldMk cId="3770867608" sldId="300"/>
            <ac:graphicFrameMk id="2" creationId="{199AD833-F68C-4C5F-AF85-184BCBE07D06}"/>
          </ac:graphicFrameMkLst>
        </pc:graphicFrameChg>
        <pc:graphicFrameChg chg="add mod modGraphic">
          <ac:chgData name="529991211598" userId="7a933b167e82e549" providerId="LiveId" clId="{A38EBF7B-2381-474F-A524-4A7B156EA4B1}" dt="2021-07-05T21:33:26.202" v="5983" actId="14100"/>
          <ac:graphicFrameMkLst>
            <pc:docMk/>
            <pc:sldMk cId="3770867608" sldId="300"/>
            <ac:graphicFrameMk id="3" creationId="{9404C2FF-6E8A-451D-B5CF-55AEF38F8286}"/>
          </ac:graphicFrameMkLst>
        </pc:graphicFrameChg>
        <pc:graphicFrameChg chg="add del mod">
          <ac:chgData name="529991211598" userId="7a933b167e82e549" providerId="LiveId" clId="{A38EBF7B-2381-474F-A524-4A7B156EA4B1}" dt="2021-07-05T21:22:33.471" v="5311"/>
          <ac:graphicFrameMkLst>
            <pc:docMk/>
            <pc:sldMk cId="3770867608" sldId="300"/>
            <ac:graphicFrameMk id="4" creationId="{2919F79F-D5B8-499D-A2C6-4DF1BB8C6D17}"/>
          </ac:graphicFrameMkLst>
        </pc:graphicFrameChg>
        <pc:graphicFrameChg chg="add mod modGraphic">
          <ac:chgData name="529991211598" userId="7a933b167e82e549" providerId="LiveId" clId="{A38EBF7B-2381-474F-A524-4A7B156EA4B1}" dt="2021-07-05T21:33:09.926" v="5981" actId="14100"/>
          <ac:graphicFrameMkLst>
            <pc:docMk/>
            <pc:sldMk cId="3770867608" sldId="300"/>
            <ac:graphicFrameMk id="5" creationId="{FFAC6E0D-7001-469B-A7C1-2C130AE01710}"/>
          </ac:graphicFrameMkLst>
        </pc:graphicFrameChg>
        <pc:graphicFrameChg chg="add mod modGraphic">
          <ac:chgData name="529991211598" userId="7a933b167e82e549" providerId="LiveId" clId="{A38EBF7B-2381-474F-A524-4A7B156EA4B1}" dt="2021-07-05T21:28:20.311" v="5496" actId="20577"/>
          <ac:graphicFrameMkLst>
            <pc:docMk/>
            <pc:sldMk cId="3770867608" sldId="300"/>
            <ac:graphicFrameMk id="6" creationId="{CC106C2C-C70F-40AE-BAF1-1799E67C14AB}"/>
          </ac:graphicFrameMkLst>
        </pc:graphicFrameChg>
      </pc:sldChg>
      <pc:sldChg chg="modSp new mod">
        <pc:chgData name="529991211598" userId="7a933b167e82e549" providerId="LiveId" clId="{A38EBF7B-2381-474F-A524-4A7B156EA4B1}" dt="2021-07-05T21:39:17.011" v="6389" actId="20577"/>
        <pc:sldMkLst>
          <pc:docMk/>
          <pc:sldMk cId="185663577" sldId="301"/>
        </pc:sldMkLst>
        <pc:spChg chg="mod">
          <ac:chgData name="529991211598" userId="7a933b167e82e549" providerId="LiveId" clId="{A38EBF7B-2381-474F-A524-4A7B156EA4B1}" dt="2021-07-05T21:39:17.011" v="6389" actId="20577"/>
          <ac:spMkLst>
            <pc:docMk/>
            <pc:sldMk cId="185663577" sldId="301"/>
            <ac:spMk id="2" creationId="{6B64A6D6-95C3-4FA7-9B52-EF23D55D7D79}"/>
          </ac:spMkLst>
        </pc:spChg>
      </pc:sldChg>
      <pc:sldChg chg="modSp new mod">
        <pc:chgData name="529991211598" userId="7a933b167e82e549" providerId="LiveId" clId="{A38EBF7B-2381-474F-A524-4A7B156EA4B1}" dt="2021-07-05T21:39:25.074" v="6400" actId="20577"/>
        <pc:sldMkLst>
          <pc:docMk/>
          <pc:sldMk cId="2242872499" sldId="302"/>
        </pc:sldMkLst>
        <pc:spChg chg="mod">
          <ac:chgData name="529991211598" userId="7a933b167e82e549" providerId="LiveId" clId="{A38EBF7B-2381-474F-A524-4A7B156EA4B1}" dt="2021-07-05T21:39:25.074" v="6400" actId="20577"/>
          <ac:spMkLst>
            <pc:docMk/>
            <pc:sldMk cId="2242872499" sldId="302"/>
            <ac:spMk id="2" creationId="{4C42EE26-C489-4316-854E-D1FE29E460DF}"/>
          </ac:spMkLst>
        </pc:spChg>
      </pc:sldChg>
      <pc:sldChg chg="modSp new mod">
        <pc:chgData name="529991211598" userId="7a933b167e82e549" providerId="LiveId" clId="{A38EBF7B-2381-474F-A524-4A7B156EA4B1}" dt="2021-07-05T21:39:53.123" v="6412" actId="20577"/>
        <pc:sldMkLst>
          <pc:docMk/>
          <pc:sldMk cId="2291490322" sldId="303"/>
        </pc:sldMkLst>
        <pc:spChg chg="mod">
          <ac:chgData name="529991211598" userId="7a933b167e82e549" providerId="LiveId" clId="{A38EBF7B-2381-474F-A524-4A7B156EA4B1}" dt="2021-07-05T21:39:53.123" v="6412" actId="20577"/>
          <ac:spMkLst>
            <pc:docMk/>
            <pc:sldMk cId="2291490322" sldId="303"/>
            <ac:spMk id="2" creationId="{F4C60D05-CE4A-47E0-BB08-9B12F94A57FF}"/>
          </ac:spMkLst>
        </pc:spChg>
      </pc:sldChg>
      <pc:sldChg chg="addSp delSp modSp add del mod setBg modClrScheme chgLayout modNotesTx">
        <pc:chgData name="529991211598" userId="7a933b167e82e549" providerId="LiveId" clId="{A38EBF7B-2381-474F-A524-4A7B156EA4B1}" dt="2021-07-05T23:48:51.622" v="11427" actId="20577"/>
        <pc:sldMkLst>
          <pc:docMk/>
          <pc:sldMk cId="695266464" sldId="304"/>
        </pc:sldMkLst>
        <pc:spChg chg="mod ord">
          <ac:chgData name="529991211598" userId="7a933b167e82e549" providerId="LiveId" clId="{A38EBF7B-2381-474F-A524-4A7B156EA4B1}" dt="2021-07-05T21:43:12.279" v="6446" actId="26606"/>
          <ac:spMkLst>
            <pc:docMk/>
            <pc:sldMk cId="695266464" sldId="304"/>
            <ac:spMk id="2" creationId="{E0132D4C-B33D-460A-B257-BF73FEACA029}"/>
          </ac:spMkLst>
        </pc:spChg>
        <pc:spChg chg="del mod ord">
          <ac:chgData name="529991211598" userId="7a933b167e82e549" providerId="LiveId" clId="{A38EBF7B-2381-474F-A524-4A7B156EA4B1}" dt="2021-07-05T21:42:40.944" v="6433" actId="700"/>
          <ac:spMkLst>
            <pc:docMk/>
            <pc:sldMk cId="695266464" sldId="304"/>
            <ac:spMk id="3" creationId="{B79E6330-A911-41A6-91B6-113B7ECF0345}"/>
          </ac:spMkLst>
        </pc:spChg>
        <pc:spChg chg="add del mod ord">
          <ac:chgData name="529991211598" userId="7a933b167e82e549" providerId="LiveId" clId="{A38EBF7B-2381-474F-A524-4A7B156EA4B1}" dt="2021-07-05T22:39:53.455" v="8369" actId="12084"/>
          <ac:spMkLst>
            <pc:docMk/>
            <pc:sldMk cId="695266464" sldId="304"/>
            <ac:spMk id="4" creationId="{E73CB71B-426F-4544-B923-42978D7F1D1A}"/>
          </ac:spMkLst>
        </pc:spChg>
        <pc:spChg chg="add">
          <ac:chgData name="529991211598" userId="7a933b167e82e549" providerId="LiveId" clId="{A38EBF7B-2381-474F-A524-4A7B156EA4B1}" dt="2021-07-05T21:43:12.279" v="6446" actId="26606"/>
          <ac:spMkLst>
            <pc:docMk/>
            <pc:sldMk cId="695266464" sldId="304"/>
            <ac:spMk id="9" creationId="{B4CE5841-C184-4A70-A609-5FE4A50783C7}"/>
          </ac:spMkLst>
        </pc:spChg>
        <pc:spChg chg="add">
          <ac:chgData name="529991211598" userId="7a933b167e82e549" providerId="LiveId" clId="{A38EBF7B-2381-474F-A524-4A7B156EA4B1}" dt="2021-07-05T21:43:12.279" v="6446" actId="26606"/>
          <ac:spMkLst>
            <pc:docMk/>
            <pc:sldMk cId="695266464" sldId="304"/>
            <ac:spMk id="11" creationId="{CD1AAA2C-FBBE-42AA-B869-31D524B7653F}"/>
          </ac:spMkLst>
        </pc:spChg>
        <pc:spChg chg="add">
          <ac:chgData name="529991211598" userId="7a933b167e82e549" providerId="LiveId" clId="{A38EBF7B-2381-474F-A524-4A7B156EA4B1}" dt="2021-07-05T21:43:12.279" v="6446" actId="26606"/>
          <ac:spMkLst>
            <pc:docMk/>
            <pc:sldMk cId="695266464" sldId="304"/>
            <ac:spMk id="13" creationId="{5F937BBF-9326-4230-AB1B-F1795E350559}"/>
          </ac:spMkLst>
        </pc:spChg>
        <pc:graphicFrameChg chg="add mod">
          <ac:chgData name="529991211598" userId="7a933b167e82e549" providerId="LiveId" clId="{A38EBF7B-2381-474F-A524-4A7B156EA4B1}" dt="2021-07-05T22:39:53.455" v="8369" actId="12084"/>
          <ac:graphicFrameMkLst>
            <pc:docMk/>
            <pc:sldMk cId="695266464" sldId="304"/>
            <ac:graphicFrameMk id="5" creationId="{B60B8236-4F3D-404F-B8F3-4C299DD2D529}"/>
          </ac:graphicFrameMkLst>
        </pc:graphicFrameChg>
      </pc:sldChg>
      <pc:sldChg chg="new del">
        <pc:chgData name="529991211598" userId="7a933b167e82e549" providerId="LiveId" clId="{A38EBF7B-2381-474F-A524-4A7B156EA4B1}" dt="2021-07-05T21:51:48.869" v="6448" actId="680"/>
        <pc:sldMkLst>
          <pc:docMk/>
          <pc:sldMk cId="1598345550" sldId="305"/>
        </pc:sldMkLst>
      </pc:sldChg>
      <pc:sldChg chg="addSp modSp add mod modNotesTx">
        <pc:chgData name="529991211598" userId="7a933b167e82e549" providerId="LiveId" clId="{A38EBF7B-2381-474F-A524-4A7B156EA4B1}" dt="2021-07-05T23:21:02.286" v="10041" actId="207"/>
        <pc:sldMkLst>
          <pc:docMk/>
          <pc:sldMk cId="3892400048" sldId="305"/>
        </pc:sldMkLst>
        <pc:spChg chg="add mod">
          <ac:chgData name="529991211598" userId="7a933b167e82e549" providerId="LiveId" clId="{A38EBF7B-2381-474F-A524-4A7B156EA4B1}" dt="2021-07-05T23:21:02.286" v="10041" actId="207"/>
          <ac:spMkLst>
            <pc:docMk/>
            <pc:sldMk cId="3892400048" sldId="305"/>
            <ac:spMk id="8" creationId="{02DC8447-E3F8-4822-9C9B-A99B7A9E6846}"/>
          </ac:spMkLst>
        </pc:spChg>
      </pc:sldChg>
      <pc:sldChg chg="modSp add mod modNotesTx">
        <pc:chgData name="529991211598" userId="7a933b167e82e549" providerId="LiveId" clId="{A38EBF7B-2381-474F-A524-4A7B156EA4B1}" dt="2021-07-05T23:15:58.239" v="9770" actId="20577"/>
        <pc:sldMkLst>
          <pc:docMk/>
          <pc:sldMk cId="3520096768" sldId="306"/>
        </pc:sldMkLst>
        <pc:spChg chg="mod">
          <ac:chgData name="529991211598" userId="7a933b167e82e549" providerId="LiveId" clId="{A38EBF7B-2381-474F-A524-4A7B156EA4B1}" dt="2021-07-05T21:54:15.564" v="6492" actId="20577"/>
          <ac:spMkLst>
            <pc:docMk/>
            <pc:sldMk cId="3520096768" sldId="306"/>
            <ac:spMk id="2" creationId="{E8637E9E-BFBC-4F7D-8C86-6528EAFA7214}"/>
          </ac:spMkLst>
        </pc:spChg>
        <pc:spChg chg="mod">
          <ac:chgData name="529991211598" userId="7a933b167e82e549" providerId="LiveId" clId="{A38EBF7B-2381-474F-A524-4A7B156EA4B1}" dt="2021-07-05T21:53:49.438" v="6474" actId="27636"/>
          <ac:spMkLst>
            <pc:docMk/>
            <pc:sldMk cId="3520096768" sldId="306"/>
            <ac:spMk id="4" creationId="{380728A9-0505-4755-A179-289FA7001602}"/>
          </ac:spMkLst>
        </pc:spChg>
        <pc:spChg chg="mod">
          <ac:chgData name="529991211598" userId="7a933b167e82e549" providerId="LiveId" clId="{A38EBF7B-2381-474F-A524-4A7B156EA4B1}" dt="2021-07-05T21:54:07.023" v="6479"/>
          <ac:spMkLst>
            <pc:docMk/>
            <pc:sldMk cId="3520096768" sldId="306"/>
            <ac:spMk id="5" creationId="{B763694C-50B8-4B5A-9705-5865368ACB19}"/>
          </ac:spMkLst>
        </pc:spChg>
        <pc:graphicFrameChg chg="mod">
          <ac:chgData name="529991211598" userId="7a933b167e82e549" providerId="LiveId" clId="{A38EBF7B-2381-474F-A524-4A7B156EA4B1}" dt="2021-07-05T21:52:30.848" v="6459" actId="20577"/>
          <ac:graphicFrameMkLst>
            <pc:docMk/>
            <pc:sldMk cId="3520096768" sldId="306"/>
            <ac:graphicFrameMk id="6" creationId="{99B8A304-6F51-4092-8268-82593C5A3A45}"/>
          </ac:graphicFrameMkLst>
        </pc:graphicFrameChg>
        <pc:graphicFrameChg chg="mod">
          <ac:chgData name="529991211598" userId="7a933b167e82e549" providerId="LiveId" clId="{A38EBF7B-2381-474F-A524-4A7B156EA4B1}" dt="2021-07-05T21:52:37.931" v="6462" actId="20577"/>
          <ac:graphicFrameMkLst>
            <pc:docMk/>
            <pc:sldMk cId="3520096768" sldId="306"/>
            <ac:graphicFrameMk id="7" creationId="{44031598-2E1A-4A8F-ADF2-E83B03214102}"/>
          </ac:graphicFrameMkLst>
        </pc:graphicFrameChg>
      </pc:sldChg>
      <pc:sldChg chg="modSp new mod modNotesTx">
        <pc:chgData name="529991211598" userId="7a933b167e82e549" providerId="LiveId" clId="{A38EBF7B-2381-474F-A524-4A7B156EA4B1}" dt="2021-07-05T23:17:02.455" v="9893" actId="20577"/>
        <pc:sldMkLst>
          <pc:docMk/>
          <pc:sldMk cId="2763335640" sldId="307"/>
        </pc:sldMkLst>
        <pc:spChg chg="mod">
          <ac:chgData name="529991211598" userId="7a933b167e82e549" providerId="LiveId" clId="{A38EBF7B-2381-474F-A524-4A7B156EA4B1}" dt="2021-07-05T21:54:35.836" v="6516" actId="20577"/>
          <ac:spMkLst>
            <pc:docMk/>
            <pc:sldMk cId="2763335640" sldId="307"/>
            <ac:spMk id="2" creationId="{0006F214-4B98-4F28-A5CF-566CC8BAA381}"/>
          </ac:spMkLst>
        </pc:spChg>
        <pc:spChg chg="mod">
          <ac:chgData name="529991211598" userId="7a933b167e82e549" providerId="LiveId" clId="{A38EBF7B-2381-474F-A524-4A7B156EA4B1}" dt="2021-07-05T21:59:59.324" v="6683" actId="12"/>
          <ac:spMkLst>
            <pc:docMk/>
            <pc:sldMk cId="2763335640" sldId="307"/>
            <ac:spMk id="3" creationId="{1558DD6B-557E-4E56-9E99-8F49405BAA09}"/>
          </ac:spMkLst>
        </pc:spChg>
        <pc:spChg chg="mod">
          <ac:chgData name="529991211598" userId="7a933b167e82e549" providerId="LiveId" clId="{A38EBF7B-2381-474F-A524-4A7B156EA4B1}" dt="2021-07-05T22:01:01.285" v="6716" actId="27636"/>
          <ac:spMkLst>
            <pc:docMk/>
            <pc:sldMk cId="2763335640" sldId="307"/>
            <ac:spMk id="4" creationId="{1F397669-3CAD-4641-A894-7FA8D31CFE65}"/>
          </ac:spMkLst>
        </pc:spChg>
      </pc:sldChg>
      <pc:sldChg chg="addSp delSp modSp new mod setBg modClrScheme chgLayout modNotesTx">
        <pc:chgData name="529991211598" userId="7a933b167e82e549" providerId="LiveId" clId="{A38EBF7B-2381-474F-A524-4A7B156EA4B1}" dt="2021-07-05T23:33:56.319" v="11417" actId="20577"/>
        <pc:sldMkLst>
          <pc:docMk/>
          <pc:sldMk cId="3322196510" sldId="308"/>
        </pc:sldMkLst>
        <pc:spChg chg="add mod">
          <ac:chgData name="529991211598" userId="7a933b167e82e549" providerId="LiveId" clId="{A38EBF7B-2381-474F-A524-4A7B156EA4B1}" dt="2021-07-05T22:25:16.183" v="7079" actId="26606"/>
          <ac:spMkLst>
            <pc:docMk/>
            <pc:sldMk cId="3322196510" sldId="308"/>
            <ac:spMk id="2" creationId="{7F5CB50C-49BA-44D5-B407-807C9C28F4A6}"/>
          </ac:spMkLst>
        </pc:spChg>
        <pc:spChg chg="add del mod">
          <ac:chgData name="529991211598" userId="7a933b167e82e549" providerId="LiveId" clId="{A38EBF7B-2381-474F-A524-4A7B156EA4B1}" dt="2021-07-05T22:25:05.438" v="7076"/>
          <ac:spMkLst>
            <pc:docMk/>
            <pc:sldMk cId="3322196510" sldId="308"/>
            <ac:spMk id="3" creationId="{98B5736E-B4EA-4559-BD43-C4AA21FAEABC}"/>
          </ac:spMkLst>
        </pc:spChg>
        <pc:spChg chg="add">
          <ac:chgData name="529991211598" userId="7a933b167e82e549" providerId="LiveId" clId="{A38EBF7B-2381-474F-A524-4A7B156EA4B1}" dt="2021-07-05T22:25:16.183" v="7079" actId="26606"/>
          <ac:spMkLst>
            <pc:docMk/>
            <pc:sldMk cId="3322196510" sldId="308"/>
            <ac:spMk id="9" creationId="{8D06CE56-3881-4ADA-8CEF-D18B02C242A3}"/>
          </ac:spMkLst>
        </pc:spChg>
        <pc:spChg chg="add">
          <ac:chgData name="529991211598" userId="7a933b167e82e549" providerId="LiveId" clId="{A38EBF7B-2381-474F-A524-4A7B156EA4B1}" dt="2021-07-05T22:25:16.183" v="7079" actId="26606"/>
          <ac:spMkLst>
            <pc:docMk/>
            <pc:sldMk cId="3322196510" sldId="308"/>
            <ac:spMk id="11" creationId="{79F3C543-62EC-4433-9C93-A2CD8764E9B4}"/>
          </ac:spMkLst>
        </pc:spChg>
        <pc:spChg chg="add">
          <ac:chgData name="529991211598" userId="7a933b167e82e549" providerId="LiveId" clId="{A38EBF7B-2381-474F-A524-4A7B156EA4B1}" dt="2021-07-05T22:25:16.183" v="7079" actId="26606"/>
          <ac:spMkLst>
            <pc:docMk/>
            <pc:sldMk cId="3322196510" sldId="308"/>
            <ac:spMk id="13" creationId="{C1A1C5D3-C053-4EE9-BE1A-419B6E27CCAE}"/>
          </ac:spMkLst>
        </pc:spChg>
        <pc:spChg chg="add">
          <ac:chgData name="529991211598" userId="7a933b167e82e549" providerId="LiveId" clId="{A38EBF7B-2381-474F-A524-4A7B156EA4B1}" dt="2021-07-05T22:25:16.183" v="7079" actId="26606"/>
          <ac:spMkLst>
            <pc:docMk/>
            <pc:sldMk cId="3322196510" sldId="308"/>
            <ac:spMk id="15" creationId="{A3473CF9-37EB-43E7-89EF-D2D1C53D1DAC}"/>
          </ac:spMkLst>
        </pc:spChg>
        <pc:spChg chg="add">
          <ac:chgData name="529991211598" userId="7a933b167e82e549" providerId="LiveId" clId="{A38EBF7B-2381-474F-A524-4A7B156EA4B1}" dt="2021-07-05T22:25:16.183" v="7079" actId="26606"/>
          <ac:spMkLst>
            <pc:docMk/>
            <pc:sldMk cId="3322196510" sldId="308"/>
            <ac:spMk id="17" creationId="{586B4EF9-43BA-4655-A6FF-1D8E21574C95}"/>
          </ac:spMkLst>
        </pc:spChg>
        <pc:graphicFrameChg chg="add mod modGraphic">
          <ac:chgData name="529991211598" userId="7a933b167e82e549" providerId="LiveId" clId="{A38EBF7B-2381-474F-A524-4A7B156EA4B1}" dt="2021-07-05T22:25:16.183" v="7079" actId="26606"/>
          <ac:graphicFrameMkLst>
            <pc:docMk/>
            <pc:sldMk cId="3322196510" sldId="308"/>
            <ac:graphicFrameMk id="4" creationId="{FF515EAC-473B-4347-83E3-FA405FC42C06}"/>
          </ac:graphicFrameMkLst>
        </pc:graphicFrameChg>
      </pc:sldChg>
      <pc:sldChg chg="addSp delSp modSp new del mod">
        <pc:chgData name="529991211598" userId="7a933b167e82e549" providerId="LiveId" clId="{A38EBF7B-2381-474F-A524-4A7B156EA4B1}" dt="2021-07-05T22:20:58.117" v="6973" actId="47"/>
        <pc:sldMkLst>
          <pc:docMk/>
          <pc:sldMk cId="3528126199" sldId="308"/>
        </pc:sldMkLst>
        <pc:spChg chg="del">
          <ac:chgData name="529991211598" userId="7a933b167e82e549" providerId="LiveId" clId="{A38EBF7B-2381-474F-A524-4A7B156EA4B1}" dt="2021-07-05T22:08:48.242" v="6898"/>
          <ac:spMkLst>
            <pc:docMk/>
            <pc:sldMk cId="3528126199" sldId="308"/>
            <ac:spMk id="3" creationId="{1A7D0655-6758-4D50-A9EF-2EECFB2B279A}"/>
          </ac:spMkLst>
        </pc:spChg>
        <pc:spChg chg="add mod">
          <ac:chgData name="529991211598" userId="7a933b167e82e549" providerId="LiveId" clId="{A38EBF7B-2381-474F-A524-4A7B156EA4B1}" dt="2021-07-05T22:09:01.577" v="6899" actId="478"/>
          <ac:spMkLst>
            <pc:docMk/>
            <pc:sldMk cId="3528126199" sldId="308"/>
            <ac:spMk id="6" creationId="{92E8B553-078A-4E77-87C9-4B8B095C0F80}"/>
          </ac:spMkLst>
        </pc:spChg>
        <pc:graphicFrameChg chg="add del mod">
          <ac:chgData name="529991211598" userId="7a933b167e82e549" providerId="LiveId" clId="{A38EBF7B-2381-474F-A524-4A7B156EA4B1}" dt="2021-07-05T22:09:01.577" v="6899" actId="478"/>
          <ac:graphicFrameMkLst>
            <pc:docMk/>
            <pc:sldMk cId="3528126199" sldId="308"/>
            <ac:graphicFrameMk id="4" creationId="{7F63DDB9-3F57-4D44-8B5A-0356938258FE}"/>
          </ac:graphicFrameMkLst>
        </pc:graphicFrameChg>
      </pc:sldChg>
    </pc:docChg>
  </pc:docChgLst>
  <pc:docChgLst>
    <pc:chgData name="529991211598" userId="7a933b167e82e549" providerId="LiveId" clId="{6D04166C-048B-4585-9723-8FAB23DD458D}"/>
    <pc:docChg chg="undo redo custSel addSld delSld modSld sldOrd">
      <pc:chgData name="529991211598" userId="7a933b167e82e549" providerId="LiveId" clId="{6D04166C-048B-4585-9723-8FAB23DD458D}" dt="2021-06-18T18:35:59.642" v="8076" actId="122"/>
      <pc:docMkLst>
        <pc:docMk/>
      </pc:docMkLst>
      <pc:sldChg chg="modSp mod">
        <pc:chgData name="529991211598" userId="7a933b167e82e549" providerId="LiveId" clId="{6D04166C-048B-4585-9723-8FAB23DD458D}" dt="2021-06-15T14:48:53.078" v="14" actId="20577"/>
        <pc:sldMkLst>
          <pc:docMk/>
          <pc:sldMk cId="521950652" sldId="256"/>
        </pc:sldMkLst>
        <pc:spChg chg="mod">
          <ac:chgData name="529991211598" userId="7a933b167e82e549" providerId="LiveId" clId="{6D04166C-048B-4585-9723-8FAB23DD458D}" dt="2021-06-15T14:48:53.078" v="14" actId="20577"/>
          <ac:spMkLst>
            <pc:docMk/>
            <pc:sldMk cId="521950652" sldId="256"/>
            <ac:spMk id="3" creationId="{9E84595C-6276-42FA-8A87-CB79340BF91D}"/>
          </ac:spMkLst>
        </pc:spChg>
      </pc:sldChg>
      <pc:sldChg chg="del">
        <pc:chgData name="529991211598" userId="7a933b167e82e549" providerId="LiveId" clId="{6D04166C-048B-4585-9723-8FAB23DD458D}" dt="2021-06-15T14:48:57.005" v="15" actId="47"/>
        <pc:sldMkLst>
          <pc:docMk/>
          <pc:sldMk cId="4198781583" sldId="257"/>
        </pc:sldMkLst>
      </pc:sldChg>
      <pc:sldChg chg="del">
        <pc:chgData name="529991211598" userId="7a933b167e82e549" providerId="LiveId" clId="{6D04166C-048B-4585-9723-8FAB23DD458D}" dt="2021-06-15T14:48:57.546" v="16" actId="47"/>
        <pc:sldMkLst>
          <pc:docMk/>
          <pc:sldMk cId="4188794335" sldId="258"/>
        </pc:sldMkLst>
      </pc:sldChg>
      <pc:sldChg chg="del">
        <pc:chgData name="529991211598" userId="7a933b167e82e549" providerId="LiveId" clId="{6D04166C-048B-4585-9723-8FAB23DD458D}" dt="2021-06-15T14:48:58.023" v="17" actId="47"/>
        <pc:sldMkLst>
          <pc:docMk/>
          <pc:sldMk cId="3464090884" sldId="259"/>
        </pc:sldMkLst>
      </pc:sldChg>
      <pc:sldChg chg="del">
        <pc:chgData name="529991211598" userId="7a933b167e82e549" providerId="LiveId" clId="{6D04166C-048B-4585-9723-8FAB23DD458D}" dt="2021-06-15T14:48:58.477" v="18" actId="47"/>
        <pc:sldMkLst>
          <pc:docMk/>
          <pc:sldMk cId="4204908954" sldId="260"/>
        </pc:sldMkLst>
      </pc:sldChg>
      <pc:sldChg chg="del">
        <pc:chgData name="529991211598" userId="7a933b167e82e549" providerId="LiveId" clId="{6D04166C-048B-4585-9723-8FAB23DD458D}" dt="2021-06-15T14:48:58.910" v="19" actId="47"/>
        <pc:sldMkLst>
          <pc:docMk/>
          <pc:sldMk cId="956309882" sldId="261"/>
        </pc:sldMkLst>
      </pc:sldChg>
      <pc:sldChg chg="del">
        <pc:chgData name="529991211598" userId="7a933b167e82e549" providerId="LiveId" clId="{6D04166C-048B-4585-9723-8FAB23DD458D}" dt="2021-06-15T14:49:00.815" v="22" actId="47"/>
        <pc:sldMkLst>
          <pc:docMk/>
          <pc:sldMk cId="488226289" sldId="262"/>
        </pc:sldMkLst>
      </pc:sldChg>
      <pc:sldChg chg="del">
        <pc:chgData name="529991211598" userId="7a933b167e82e549" providerId="LiveId" clId="{6D04166C-048B-4585-9723-8FAB23DD458D}" dt="2021-06-15T14:49:00.345" v="21" actId="47"/>
        <pc:sldMkLst>
          <pc:docMk/>
          <pc:sldMk cId="243975130" sldId="263"/>
        </pc:sldMkLst>
      </pc:sldChg>
      <pc:sldChg chg="del">
        <pc:chgData name="529991211598" userId="7a933b167e82e549" providerId="LiveId" clId="{6D04166C-048B-4585-9723-8FAB23DD458D}" dt="2021-06-15T14:48:59.843" v="20" actId="47"/>
        <pc:sldMkLst>
          <pc:docMk/>
          <pc:sldMk cId="269080370" sldId="264"/>
        </pc:sldMkLst>
      </pc:sldChg>
      <pc:sldChg chg="del">
        <pc:chgData name="529991211598" userId="7a933b167e82e549" providerId="LiveId" clId="{6D04166C-048B-4585-9723-8FAB23DD458D}" dt="2021-06-15T14:49:01.078" v="23" actId="47"/>
        <pc:sldMkLst>
          <pc:docMk/>
          <pc:sldMk cId="384297171" sldId="265"/>
        </pc:sldMkLst>
      </pc:sldChg>
      <pc:sldChg chg="del">
        <pc:chgData name="529991211598" userId="7a933b167e82e549" providerId="LiveId" clId="{6D04166C-048B-4585-9723-8FAB23DD458D}" dt="2021-06-15T14:49:01.285" v="24" actId="47"/>
        <pc:sldMkLst>
          <pc:docMk/>
          <pc:sldMk cId="2543792389" sldId="266"/>
        </pc:sldMkLst>
      </pc:sldChg>
      <pc:sldChg chg="del">
        <pc:chgData name="529991211598" userId="7a933b167e82e549" providerId="LiveId" clId="{6D04166C-048B-4585-9723-8FAB23DD458D}" dt="2021-06-15T14:49:01.479" v="25" actId="47"/>
        <pc:sldMkLst>
          <pc:docMk/>
          <pc:sldMk cId="1316110752" sldId="268"/>
        </pc:sldMkLst>
      </pc:sldChg>
      <pc:sldChg chg="modSp add del mod">
        <pc:chgData name="529991211598" userId="7a933b167e82e549" providerId="LiveId" clId="{6D04166C-048B-4585-9723-8FAB23DD458D}" dt="2021-06-18T18:04:07.189" v="7015" actId="20577"/>
        <pc:sldMkLst>
          <pc:docMk/>
          <pc:sldMk cId="3653324784" sldId="269"/>
        </pc:sldMkLst>
        <pc:graphicFrameChg chg="mod modGraphic">
          <ac:chgData name="529991211598" userId="7a933b167e82e549" providerId="LiveId" clId="{6D04166C-048B-4585-9723-8FAB23DD458D}" dt="2021-06-18T18:04:07.189" v="7015" actId="20577"/>
          <ac:graphicFrameMkLst>
            <pc:docMk/>
            <pc:sldMk cId="3653324784" sldId="269"/>
            <ac:graphicFrameMk id="12" creationId="{088CE2FE-DB1A-48EC-9D78-381CE5979B0E}"/>
          </ac:graphicFrameMkLst>
        </pc:graphicFrameChg>
        <pc:graphicFrameChg chg="modGraphic">
          <ac:chgData name="529991211598" userId="7a933b167e82e549" providerId="LiveId" clId="{6D04166C-048B-4585-9723-8FAB23DD458D}" dt="2021-06-18T18:02:54.375" v="7000" actId="14734"/>
          <ac:graphicFrameMkLst>
            <pc:docMk/>
            <pc:sldMk cId="3653324784" sldId="269"/>
            <ac:graphicFrameMk id="13" creationId="{5A6A146E-90D8-420B-86D1-475D4CCC04F7}"/>
          </ac:graphicFrameMkLst>
        </pc:graphicFrameChg>
      </pc:sldChg>
      <pc:sldChg chg="modSp mod">
        <pc:chgData name="529991211598" userId="7a933b167e82e549" providerId="LiveId" clId="{6D04166C-048B-4585-9723-8FAB23DD458D}" dt="2021-06-18T18:04:02.259" v="7014" actId="20577"/>
        <pc:sldMkLst>
          <pc:docMk/>
          <pc:sldMk cId="1626828318" sldId="270"/>
        </pc:sldMkLst>
        <pc:graphicFrameChg chg="modGraphic">
          <ac:chgData name="529991211598" userId="7a933b167e82e549" providerId="LiveId" clId="{6D04166C-048B-4585-9723-8FAB23DD458D}" dt="2021-06-18T18:04:02.259" v="7014" actId="20577"/>
          <ac:graphicFrameMkLst>
            <pc:docMk/>
            <pc:sldMk cId="1626828318" sldId="270"/>
            <ac:graphicFrameMk id="2" creationId="{8C69DA75-9C00-4278-8231-FD0F89FE2FB9}"/>
          </ac:graphicFrameMkLst>
        </pc:graphicFrameChg>
        <pc:graphicFrameChg chg="modGraphic">
          <ac:chgData name="529991211598" userId="7a933b167e82e549" providerId="LiveId" clId="{6D04166C-048B-4585-9723-8FAB23DD458D}" dt="2021-06-18T17:56:28.840" v="6608" actId="20577"/>
          <ac:graphicFrameMkLst>
            <pc:docMk/>
            <pc:sldMk cId="1626828318" sldId="270"/>
            <ac:graphicFrameMk id="3" creationId="{4CA2A8BB-3FE1-41FF-9228-84293090EF55}"/>
          </ac:graphicFrameMkLst>
        </pc:graphicFrameChg>
      </pc:sldChg>
      <pc:sldChg chg="addSp delSp modSp new mod setBg modClrScheme chgLayout modNotesTx">
        <pc:chgData name="529991211598" userId="7a933b167e82e549" providerId="LiveId" clId="{6D04166C-048B-4585-9723-8FAB23DD458D}" dt="2021-06-18T15:26:29.478" v="1794" actId="20577"/>
        <pc:sldMkLst>
          <pc:docMk/>
          <pc:sldMk cId="4285632294" sldId="271"/>
        </pc:sldMkLst>
        <pc:spChg chg="add del mod ord">
          <ac:chgData name="529991211598" userId="7a933b167e82e549" providerId="LiveId" clId="{6D04166C-048B-4585-9723-8FAB23DD458D}" dt="2021-06-18T14:53:43.557" v="1186" actId="1035"/>
          <ac:spMkLst>
            <pc:docMk/>
            <pc:sldMk cId="4285632294" sldId="271"/>
            <ac:spMk id="2" creationId="{B1E649BA-B5CC-4878-AC00-7D586487CE88}"/>
          </ac:spMkLst>
        </pc:spChg>
        <pc:spChg chg="add del">
          <ac:chgData name="529991211598" userId="7a933b167e82e549" providerId="LiveId" clId="{6D04166C-048B-4585-9723-8FAB23DD458D}" dt="2021-06-18T14:41:00.352" v="956" actId="22"/>
          <ac:spMkLst>
            <pc:docMk/>
            <pc:sldMk cId="4285632294" sldId="271"/>
            <ac:spMk id="3" creationId="{3CD84B1D-C923-4753-A178-29BCF31E04BE}"/>
          </ac:spMkLst>
        </pc:spChg>
        <pc:spChg chg="add mod">
          <ac:chgData name="529991211598" userId="7a933b167e82e549" providerId="LiveId" clId="{6D04166C-048B-4585-9723-8FAB23DD458D}" dt="2021-06-18T14:55:30.763" v="1254" actId="2085"/>
          <ac:spMkLst>
            <pc:docMk/>
            <pc:sldMk cId="4285632294" sldId="271"/>
            <ac:spMk id="10" creationId="{80E61133-56F5-4E53-A5A1-57F93B1F7CF8}"/>
          </ac:spMkLst>
        </pc:spChg>
        <pc:spChg chg="add del mod">
          <ac:chgData name="529991211598" userId="7a933b167e82e549" providerId="LiveId" clId="{6D04166C-048B-4585-9723-8FAB23DD458D}" dt="2021-06-18T14:52:50.056" v="1086" actId="478"/>
          <ac:spMkLst>
            <pc:docMk/>
            <pc:sldMk cId="4285632294" sldId="271"/>
            <ac:spMk id="13" creationId="{CFD7ADA2-25B3-4CB3-AA68-DF34CAC4F45C}"/>
          </ac:spMkLst>
        </pc:spChg>
        <pc:spChg chg="add">
          <ac:chgData name="529991211598" userId="7a933b167e82e549" providerId="LiveId" clId="{6D04166C-048B-4585-9723-8FAB23DD458D}" dt="2021-06-18T14:43:28.736" v="977" actId="26606"/>
          <ac:spMkLst>
            <pc:docMk/>
            <pc:sldMk cId="4285632294" sldId="271"/>
            <ac:spMk id="16" creationId="{D1A4588A-55D5-49B8-BE41-54ACDCFF2C17}"/>
          </ac:spMkLst>
        </pc:spChg>
        <pc:spChg chg="add">
          <ac:chgData name="529991211598" userId="7a933b167e82e549" providerId="LiveId" clId="{6D04166C-048B-4585-9723-8FAB23DD458D}" dt="2021-06-18T14:43:28.736" v="977" actId="26606"/>
          <ac:spMkLst>
            <pc:docMk/>
            <pc:sldMk cId="4285632294" sldId="271"/>
            <ac:spMk id="18" creationId="{F97E7EA2-EDCD-47E9-81BC-415C606D1B58}"/>
          </ac:spMkLst>
        </pc:spChg>
        <pc:picChg chg="add del mod ord">
          <ac:chgData name="529991211598" userId="7a933b167e82e549" providerId="LiveId" clId="{6D04166C-048B-4585-9723-8FAB23DD458D}" dt="2021-06-18T14:40:36.925" v="955" actId="22"/>
          <ac:picMkLst>
            <pc:docMk/>
            <pc:sldMk cId="4285632294" sldId="271"/>
            <ac:picMk id="5" creationId="{6258284F-FF8A-4661-8385-C71B6443960B}"/>
          </ac:picMkLst>
        </pc:picChg>
        <pc:picChg chg="add del mod">
          <ac:chgData name="529991211598" userId="7a933b167e82e549" providerId="LiveId" clId="{6D04166C-048B-4585-9723-8FAB23DD458D}" dt="2021-06-18T14:40:33.774" v="951" actId="22"/>
          <ac:picMkLst>
            <pc:docMk/>
            <pc:sldMk cId="4285632294" sldId="271"/>
            <ac:picMk id="7" creationId="{B7D23567-35CA-4263-AF25-E2BCDAA7E628}"/>
          </ac:picMkLst>
        </pc:picChg>
        <pc:picChg chg="add mod ord">
          <ac:chgData name="529991211598" userId="7a933b167e82e549" providerId="LiveId" clId="{6D04166C-048B-4585-9723-8FAB23DD458D}" dt="2021-06-18T14:53:51.622" v="1188" actId="171"/>
          <ac:picMkLst>
            <pc:docMk/>
            <pc:sldMk cId="4285632294" sldId="271"/>
            <ac:picMk id="9" creationId="{3908E78B-1CF9-42EA-BF8E-9AE7CC41B57D}"/>
          </ac:picMkLst>
        </pc:picChg>
      </pc:sldChg>
      <pc:sldChg chg="modSp new mod ord">
        <pc:chgData name="529991211598" userId="7a933b167e82e549" providerId="LiveId" clId="{6D04166C-048B-4585-9723-8FAB23DD458D}" dt="2021-06-18T13:34:06.928" v="937" actId="20577"/>
        <pc:sldMkLst>
          <pc:docMk/>
          <pc:sldMk cId="3861661096" sldId="272"/>
        </pc:sldMkLst>
        <pc:spChg chg="mod">
          <ac:chgData name="529991211598" userId="7a933b167e82e549" providerId="LiveId" clId="{6D04166C-048B-4585-9723-8FAB23DD458D}" dt="2021-06-18T13:34:06.928" v="937" actId="20577"/>
          <ac:spMkLst>
            <pc:docMk/>
            <pc:sldMk cId="3861661096" sldId="272"/>
            <ac:spMk id="2" creationId="{4F714064-F7B5-4D02-8875-4392475DDBB4}"/>
          </ac:spMkLst>
        </pc:spChg>
      </pc:sldChg>
      <pc:sldChg chg="modSp new mod ord">
        <pc:chgData name="529991211598" userId="7a933b167e82e549" providerId="LiveId" clId="{6D04166C-048B-4585-9723-8FAB23DD458D}" dt="2021-06-18T15:41:01.885" v="2797" actId="20578"/>
        <pc:sldMkLst>
          <pc:docMk/>
          <pc:sldMk cId="1853798725" sldId="273"/>
        </pc:sldMkLst>
        <pc:spChg chg="mod">
          <ac:chgData name="529991211598" userId="7a933b167e82e549" providerId="LiveId" clId="{6D04166C-048B-4585-9723-8FAB23DD458D}" dt="2021-06-15T14:50:56.100" v="59" actId="20577"/>
          <ac:spMkLst>
            <pc:docMk/>
            <pc:sldMk cId="1853798725" sldId="273"/>
            <ac:spMk id="2" creationId="{E52DAE0A-4FED-464F-8454-7DB91BC7CADB}"/>
          </ac:spMkLst>
        </pc:spChg>
      </pc:sldChg>
      <pc:sldChg chg="addSp delSp modSp new mod setBg modNotesTx">
        <pc:chgData name="529991211598" userId="7a933b167e82e549" providerId="LiveId" clId="{6D04166C-048B-4585-9723-8FAB23DD458D}" dt="2021-06-18T16:08:20.096" v="3668" actId="20577"/>
        <pc:sldMkLst>
          <pc:docMk/>
          <pc:sldMk cId="2636154028" sldId="274"/>
        </pc:sldMkLst>
        <pc:spChg chg="mod">
          <ac:chgData name="529991211598" userId="7a933b167e82e549" providerId="LiveId" clId="{6D04166C-048B-4585-9723-8FAB23DD458D}" dt="2021-06-15T15:31:33.721" v="215" actId="20577"/>
          <ac:spMkLst>
            <pc:docMk/>
            <pc:sldMk cId="2636154028" sldId="274"/>
            <ac:spMk id="2" creationId="{CF258D1C-28A0-49E5-8CEC-D590619DEB43}"/>
          </ac:spMkLst>
        </pc:spChg>
        <pc:spChg chg="add del">
          <ac:chgData name="529991211598" userId="7a933b167e82e549" providerId="LiveId" clId="{6D04166C-048B-4585-9723-8FAB23DD458D}" dt="2021-06-15T15:23:25.170" v="112" actId="22"/>
          <ac:spMkLst>
            <pc:docMk/>
            <pc:sldMk cId="2636154028" sldId="274"/>
            <ac:spMk id="3" creationId="{A44069F2-92AB-418A-AB52-DF075F78BF90}"/>
          </ac:spMkLst>
        </pc:spChg>
        <pc:spChg chg="add del mod">
          <ac:chgData name="529991211598" userId="7a933b167e82e549" providerId="LiveId" clId="{6D04166C-048B-4585-9723-8FAB23DD458D}" dt="2021-06-15T14:53:12.526" v="105" actId="478"/>
          <ac:spMkLst>
            <pc:docMk/>
            <pc:sldMk cId="2636154028" sldId="274"/>
            <ac:spMk id="7" creationId="{AA95DFA1-AB9A-48B3-994A-4CF5D7EDADCF}"/>
          </ac:spMkLst>
        </pc:spChg>
        <pc:spChg chg="add del">
          <ac:chgData name="529991211598" userId="7a933b167e82e549" providerId="LiveId" clId="{6D04166C-048B-4585-9723-8FAB23DD458D}" dt="2021-06-15T14:53:13.992" v="110" actId="26606"/>
          <ac:spMkLst>
            <pc:docMk/>
            <pc:sldMk cId="2636154028" sldId="274"/>
            <ac:spMk id="10" creationId="{8D06CE56-3881-4ADA-8CEF-D18B02C242A3}"/>
          </ac:spMkLst>
        </pc:spChg>
        <pc:spChg chg="add del">
          <ac:chgData name="529991211598" userId="7a933b167e82e549" providerId="LiveId" clId="{6D04166C-048B-4585-9723-8FAB23DD458D}" dt="2021-06-15T14:53:13.992" v="110" actId="26606"/>
          <ac:spMkLst>
            <pc:docMk/>
            <pc:sldMk cId="2636154028" sldId="274"/>
            <ac:spMk id="12" creationId="{79F3C543-62EC-4433-9C93-A2CD8764E9B4}"/>
          </ac:spMkLst>
        </pc:spChg>
        <pc:spChg chg="add del">
          <ac:chgData name="529991211598" userId="7a933b167e82e549" providerId="LiveId" clId="{6D04166C-048B-4585-9723-8FAB23DD458D}" dt="2021-06-15T14:53:13.992" v="110" actId="26606"/>
          <ac:spMkLst>
            <pc:docMk/>
            <pc:sldMk cId="2636154028" sldId="274"/>
            <ac:spMk id="14" creationId="{68AF5748-FED8-45BA-8631-26D1D10F3246}"/>
          </ac:spMkLst>
        </pc:spChg>
        <pc:spChg chg="add del">
          <ac:chgData name="529991211598" userId="7a933b167e82e549" providerId="LiveId" clId="{6D04166C-048B-4585-9723-8FAB23DD458D}" dt="2021-06-15T14:53:13.992" v="110" actId="26606"/>
          <ac:spMkLst>
            <pc:docMk/>
            <pc:sldMk cId="2636154028" sldId="274"/>
            <ac:spMk id="16" creationId="{AF2F604E-43BE-4DC3-B983-E071523364F8}"/>
          </ac:spMkLst>
        </pc:spChg>
        <pc:spChg chg="add del">
          <ac:chgData name="529991211598" userId="7a933b167e82e549" providerId="LiveId" clId="{6D04166C-048B-4585-9723-8FAB23DD458D}" dt="2021-06-15T14:53:13.992" v="110" actId="26606"/>
          <ac:spMkLst>
            <pc:docMk/>
            <pc:sldMk cId="2636154028" sldId="274"/>
            <ac:spMk id="18" creationId="{08C9B587-E65E-4B52-B37C-ABEBB6E87928}"/>
          </ac:spMkLst>
        </pc:spChg>
        <pc:spChg chg="add mod">
          <ac:chgData name="529991211598" userId="7a933b167e82e549" providerId="LiveId" clId="{6D04166C-048B-4585-9723-8FAB23DD458D}" dt="2021-06-15T15:51:35.265" v="427" actId="1076"/>
          <ac:spMkLst>
            <pc:docMk/>
            <pc:sldMk cId="2636154028" sldId="274"/>
            <ac:spMk id="19" creationId="{E18DD890-BB04-4FB8-B8BC-2FE593E93CC9}"/>
          </ac:spMkLst>
        </pc:spChg>
        <pc:spChg chg="add del mod">
          <ac:chgData name="529991211598" userId="7a933b167e82e549" providerId="LiveId" clId="{6D04166C-048B-4585-9723-8FAB23DD458D}" dt="2021-06-15T15:28:12.321" v="145" actId="478"/>
          <ac:spMkLst>
            <pc:docMk/>
            <pc:sldMk cId="2636154028" sldId="274"/>
            <ac:spMk id="25" creationId="{FB11E0B9-F48E-4FAA-99B4-7E5C7899B41F}"/>
          </ac:spMkLst>
        </pc:spChg>
        <pc:spChg chg="add mod">
          <ac:chgData name="529991211598" userId="7a933b167e82e549" providerId="LiveId" clId="{6D04166C-048B-4585-9723-8FAB23DD458D}" dt="2021-06-15T15:28:36.756" v="149" actId="1582"/>
          <ac:spMkLst>
            <pc:docMk/>
            <pc:sldMk cId="2636154028" sldId="274"/>
            <ac:spMk id="26" creationId="{2B270D80-17CB-4994-AB1B-64D24FFDDA05}"/>
          </ac:spMkLst>
        </pc:spChg>
        <pc:picChg chg="add mod modCrop">
          <ac:chgData name="529991211598" userId="7a933b167e82e549" providerId="LiveId" clId="{6D04166C-048B-4585-9723-8FAB23DD458D}" dt="2021-06-15T14:52:11.023" v="97"/>
          <ac:picMkLst>
            <pc:docMk/>
            <pc:sldMk cId="2636154028" sldId="274"/>
            <ac:picMk id="4" creationId="{A85AD89D-1559-4E75-B108-1740E8C0CFE5}"/>
          </ac:picMkLst>
        </pc:picChg>
        <pc:picChg chg="add del mod">
          <ac:chgData name="529991211598" userId="7a933b167e82e549" providerId="LiveId" clId="{6D04166C-048B-4585-9723-8FAB23DD458D}" dt="2021-06-15T14:53:14.271" v="111"/>
          <ac:picMkLst>
            <pc:docMk/>
            <pc:sldMk cId="2636154028" sldId="274"/>
            <ac:picMk id="5" creationId="{08D30638-6F0E-4726-A6AA-11F3A923AF9B}"/>
          </ac:picMkLst>
        </pc:picChg>
        <pc:picChg chg="add mod ord">
          <ac:chgData name="529991211598" userId="7a933b167e82e549" providerId="LiveId" clId="{6D04166C-048B-4585-9723-8FAB23DD458D}" dt="2021-06-15T15:23:29.342" v="114" actId="14100"/>
          <ac:picMkLst>
            <pc:docMk/>
            <pc:sldMk cId="2636154028" sldId="274"/>
            <ac:picMk id="9" creationId="{A4DDCE99-F1DC-4319-A9DF-6AEB9B0915E3}"/>
          </ac:picMkLst>
        </pc:picChg>
        <pc:picChg chg="add mod">
          <ac:chgData name="529991211598" userId="7a933b167e82e549" providerId="LiveId" clId="{6D04166C-048B-4585-9723-8FAB23DD458D}" dt="2021-06-15T15:24:51.416" v="123" actId="1076"/>
          <ac:picMkLst>
            <pc:docMk/>
            <pc:sldMk cId="2636154028" sldId="274"/>
            <ac:picMk id="13" creationId="{27D824F5-786E-40F2-B745-7708766100B2}"/>
          </ac:picMkLst>
        </pc:picChg>
        <pc:picChg chg="add mod">
          <ac:chgData name="529991211598" userId="7a933b167e82e549" providerId="LiveId" clId="{6D04166C-048B-4585-9723-8FAB23DD458D}" dt="2021-06-15T15:24:48.425" v="122" actId="1076"/>
          <ac:picMkLst>
            <pc:docMk/>
            <pc:sldMk cId="2636154028" sldId="274"/>
            <ac:picMk id="17" creationId="{D6A5B08B-F732-422A-9CA2-74FC7D1FF79C}"/>
          </ac:picMkLst>
        </pc:picChg>
        <pc:cxnChg chg="add mod">
          <ac:chgData name="529991211598" userId="7a933b167e82e549" providerId="LiveId" clId="{6D04166C-048B-4585-9723-8FAB23DD458D}" dt="2021-06-15T15:51:35.265" v="427" actId="1076"/>
          <ac:cxnSpMkLst>
            <pc:docMk/>
            <pc:sldMk cId="2636154028" sldId="274"/>
            <ac:cxnSpMk id="21" creationId="{853D5C9A-5541-4328-989F-41EB6FCB0719}"/>
          </ac:cxnSpMkLst>
        </pc:cxnChg>
        <pc:cxnChg chg="add del mod">
          <ac:chgData name="529991211598" userId="7a933b167e82e549" providerId="LiveId" clId="{6D04166C-048B-4585-9723-8FAB23DD458D}" dt="2021-06-15T15:29:12.303" v="151" actId="478"/>
          <ac:cxnSpMkLst>
            <pc:docMk/>
            <pc:sldMk cId="2636154028" sldId="274"/>
            <ac:cxnSpMk id="28" creationId="{4B881402-86EE-4718-912B-B79617A18A10}"/>
          </ac:cxnSpMkLst>
        </pc:cxnChg>
        <pc:cxnChg chg="add mod">
          <ac:chgData name="529991211598" userId="7a933b167e82e549" providerId="LiveId" clId="{6D04166C-048B-4585-9723-8FAB23DD458D}" dt="2021-06-15T15:29:33.329" v="153" actId="1582"/>
          <ac:cxnSpMkLst>
            <pc:docMk/>
            <pc:sldMk cId="2636154028" sldId="274"/>
            <ac:cxnSpMk id="30" creationId="{604C1C7A-609E-4DF5-9AC5-285479389A32}"/>
          </ac:cxnSpMkLst>
        </pc:cxnChg>
      </pc:sldChg>
      <pc:sldChg chg="addSp delSp modSp new mod ord">
        <pc:chgData name="529991211598" userId="7a933b167e82e549" providerId="LiveId" clId="{6D04166C-048B-4585-9723-8FAB23DD458D}" dt="2021-06-18T15:38:49.750" v="2728"/>
        <pc:sldMkLst>
          <pc:docMk/>
          <pc:sldMk cId="805593910" sldId="275"/>
        </pc:sldMkLst>
        <pc:spChg chg="mod">
          <ac:chgData name="529991211598" userId="7a933b167e82e549" providerId="LiveId" clId="{6D04166C-048B-4585-9723-8FAB23DD458D}" dt="2021-06-15T15:49:55.456" v="414" actId="20577"/>
          <ac:spMkLst>
            <pc:docMk/>
            <pc:sldMk cId="805593910" sldId="275"/>
            <ac:spMk id="2" creationId="{B346656D-1BAF-4347-B934-1216771EC085}"/>
          </ac:spMkLst>
        </pc:spChg>
        <pc:spChg chg="del">
          <ac:chgData name="529991211598" userId="7a933b167e82e549" providerId="LiveId" clId="{6D04166C-048B-4585-9723-8FAB23DD458D}" dt="2021-06-15T15:32:53.941" v="217" actId="22"/>
          <ac:spMkLst>
            <pc:docMk/>
            <pc:sldMk cId="805593910" sldId="275"/>
            <ac:spMk id="3" creationId="{2A621489-8270-4CFF-95AF-21929CA489B0}"/>
          </ac:spMkLst>
        </pc:spChg>
        <pc:spChg chg="add mod topLvl">
          <ac:chgData name="529991211598" userId="7a933b167e82e549" providerId="LiveId" clId="{6D04166C-048B-4585-9723-8FAB23DD458D}" dt="2021-06-15T15:46:14.911" v="358" actId="338"/>
          <ac:spMkLst>
            <pc:docMk/>
            <pc:sldMk cId="805593910" sldId="275"/>
            <ac:spMk id="6" creationId="{595B20AB-97F2-43BE-8AFD-48404B7DAF4B}"/>
          </ac:spMkLst>
        </pc:spChg>
        <pc:spChg chg="add mod topLvl">
          <ac:chgData name="529991211598" userId="7a933b167e82e549" providerId="LiveId" clId="{6D04166C-048B-4585-9723-8FAB23DD458D}" dt="2021-06-15T15:46:14.911" v="358" actId="338"/>
          <ac:spMkLst>
            <pc:docMk/>
            <pc:sldMk cId="805593910" sldId="275"/>
            <ac:spMk id="7" creationId="{AB062143-4295-4ADE-8C73-8BD19ACA0430}"/>
          </ac:spMkLst>
        </pc:spChg>
        <pc:spChg chg="add mod ord topLvl">
          <ac:chgData name="529991211598" userId="7a933b167e82e549" providerId="LiveId" clId="{6D04166C-048B-4585-9723-8FAB23DD458D}" dt="2021-06-15T15:46:14.911" v="358" actId="338"/>
          <ac:spMkLst>
            <pc:docMk/>
            <pc:sldMk cId="805593910" sldId="275"/>
            <ac:spMk id="9" creationId="{DB0CC4DD-6D3C-4064-8899-1EC8B17BD781}"/>
          </ac:spMkLst>
        </pc:spChg>
        <pc:spChg chg="add mod">
          <ac:chgData name="529991211598" userId="7a933b167e82e549" providerId="LiveId" clId="{6D04166C-048B-4585-9723-8FAB23DD458D}" dt="2021-06-15T15:45:14.065" v="351" actId="164"/>
          <ac:spMkLst>
            <pc:docMk/>
            <pc:sldMk cId="805593910" sldId="275"/>
            <ac:spMk id="12" creationId="{34D1018A-17E9-456F-AE5B-543A9319B4D1}"/>
          </ac:spMkLst>
        </pc:spChg>
        <pc:spChg chg="add mod">
          <ac:chgData name="529991211598" userId="7a933b167e82e549" providerId="LiveId" clId="{6D04166C-048B-4585-9723-8FAB23DD458D}" dt="2021-06-15T15:45:14.065" v="351" actId="164"/>
          <ac:spMkLst>
            <pc:docMk/>
            <pc:sldMk cId="805593910" sldId="275"/>
            <ac:spMk id="13" creationId="{A7398ED1-8DAB-4CF7-BD93-D4C1EE5D18B5}"/>
          </ac:spMkLst>
        </pc:spChg>
        <pc:spChg chg="add mod">
          <ac:chgData name="529991211598" userId="7a933b167e82e549" providerId="LiveId" clId="{6D04166C-048B-4585-9723-8FAB23DD458D}" dt="2021-06-15T15:45:14.065" v="351" actId="164"/>
          <ac:spMkLst>
            <pc:docMk/>
            <pc:sldMk cId="805593910" sldId="275"/>
            <ac:spMk id="14" creationId="{757A2A87-FFC5-4E00-8C6F-C483438F4F1A}"/>
          </ac:spMkLst>
        </pc:spChg>
        <pc:spChg chg="add mod">
          <ac:chgData name="529991211598" userId="7a933b167e82e549" providerId="LiveId" clId="{6D04166C-048B-4585-9723-8FAB23DD458D}" dt="2021-06-15T15:45:35.721" v="355" actId="164"/>
          <ac:spMkLst>
            <pc:docMk/>
            <pc:sldMk cId="805593910" sldId="275"/>
            <ac:spMk id="20" creationId="{97422602-9661-4E97-8B01-7A060B3D55E6}"/>
          </ac:spMkLst>
        </pc:spChg>
        <pc:spChg chg="add mod">
          <ac:chgData name="529991211598" userId="7a933b167e82e549" providerId="LiveId" clId="{6D04166C-048B-4585-9723-8FAB23DD458D}" dt="2021-06-15T15:45:35.721" v="355" actId="164"/>
          <ac:spMkLst>
            <pc:docMk/>
            <pc:sldMk cId="805593910" sldId="275"/>
            <ac:spMk id="21" creationId="{A7B42B4B-45FC-4A10-9054-55A18D3E173A}"/>
          </ac:spMkLst>
        </pc:spChg>
        <pc:spChg chg="add mod">
          <ac:chgData name="529991211598" userId="7a933b167e82e549" providerId="LiveId" clId="{6D04166C-048B-4585-9723-8FAB23DD458D}" dt="2021-06-15T15:45:35.721" v="355" actId="164"/>
          <ac:spMkLst>
            <pc:docMk/>
            <pc:sldMk cId="805593910" sldId="275"/>
            <ac:spMk id="22" creationId="{D5FF83CC-7FF5-4089-8299-04085E156F9F}"/>
          </ac:spMkLst>
        </pc:spChg>
        <pc:grpChg chg="add del mod">
          <ac:chgData name="529991211598" userId="7a933b167e82e549" providerId="LiveId" clId="{6D04166C-048B-4585-9723-8FAB23DD458D}" dt="2021-06-15T15:46:02.209" v="357" actId="165"/>
          <ac:grpSpMkLst>
            <pc:docMk/>
            <pc:sldMk cId="805593910" sldId="275"/>
            <ac:grpSpMk id="27" creationId="{52EA54BE-C38D-4ED2-965F-10D70C0F9A76}"/>
          </ac:grpSpMkLst>
        </pc:grpChg>
        <pc:grpChg chg="add mod">
          <ac:chgData name="529991211598" userId="7a933b167e82e549" providerId="LiveId" clId="{6D04166C-048B-4585-9723-8FAB23DD458D}" dt="2021-06-15T15:45:47.569" v="356" actId="164"/>
          <ac:grpSpMkLst>
            <pc:docMk/>
            <pc:sldMk cId="805593910" sldId="275"/>
            <ac:grpSpMk id="28" creationId="{8F25CF92-7560-48F2-9938-64CF6AAF2457}"/>
          </ac:grpSpMkLst>
        </pc:grpChg>
        <pc:grpChg chg="add mod">
          <ac:chgData name="529991211598" userId="7a933b167e82e549" providerId="LiveId" clId="{6D04166C-048B-4585-9723-8FAB23DD458D}" dt="2021-06-15T15:46:22.425" v="360" actId="1076"/>
          <ac:grpSpMkLst>
            <pc:docMk/>
            <pc:sldMk cId="805593910" sldId="275"/>
            <ac:grpSpMk id="29" creationId="{A3CA09BE-5573-4272-9CF7-C0362F14E104}"/>
          </ac:grpSpMkLst>
        </pc:grpChg>
        <pc:grpChg chg="add mod">
          <ac:chgData name="529991211598" userId="7a933b167e82e549" providerId="LiveId" clId="{6D04166C-048B-4585-9723-8FAB23DD458D}" dt="2021-06-15T15:48:06.653" v="373" actId="1076"/>
          <ac:grpSpMkLst>
            <pc:docMk/>
            <pc:sldMk cId="805593910" sldId="275"/>
            <ac:grpSpMk id="30" creationId="{AC38649B-4A8C-4BC4-9D48-CBD7F2A031AA}"/>
          </ac:grpSpMkLst>
        </pc:grpChg>
        <pc:grpChg chg="add mod">
          <ac:chgData name="529991211598" userId="7a933b167e82e549" providerId="LiveId" clId="{6D04166C-048B-4585-9723-8FAB23DD458D}" dt="2021-06-15T15:46:56.690" v="367" actId="14100"/>
          <ac:grpSpMkLst>
            <pc:docMk/>
            <pc:sldMk cId="805593910" sldId="275"/>
            <ac:grpSpMk id="31" creationId="{23672C3F-3ED8-45D5-862F-D7E2F27F318B}"/>
          </ac:grpSpMkLst>
        </pc:grpChg>
        <pc:picChg chg="add mod ord">
          <ac:chgData name="529991211598" userId="7a933b167e82e549" providerId="LiveId" clId="{6D04166C-048B-4585-9723-8FAB23DD458D}" dt="2021-06-15T15:46:56.690" v="367" actId="14100"/>
          <ac:picMkLst>
            <pc:docMk/>
            <pc:sldMk cId="805593910" sldId="275"/>
            <ac:picMk id="5" creationId="{7F9110B7-2C01-410A-9055-8B71F86E9411}"/>
          </ac:picMkLst>
        </pc:picChg>
        <pc:picChg chg="add mod topLvl modCrop">
          <ac:chgData name="529991211598" userId="7a933b167e82e549" providerId="LiveId" clId="{6D04166C-048B-4585-9723-8FAB23DD458D}" dt="2021-06-15T15:46:14.911" v="358" actId="338"/>
          <ac:picMkLst>
            <pc:docMk/>
            <pc:sldMk cId="805593910" sldId="275"/>
            <ac:picMk id="8" creationId="{332F543F-2036-41D3-8D59-50619FC98F6D}"/>
          </ac:picMkLst>
        </pc:picChg>
        <pc:picChg chg="add mod">
          <ac:chgData name="529991211598" userId="7a933b167e82e549" providerId="LiveId" clId="{6D04166C-048B-4585-9723-8FAB23DD458D}" dt="2021-06-15T15:45:47.569" v="356" actId="164"/>
          <ac:picMkLst>
            <pc:docMk/>
            <pc:sldMk cId="805593910" sldId="275"/>
            <ac:picMk id="11" creationId="{EE1AA712-1D87-4AB3-B79C-77A20AF4972C}"/>
          </ac:picMkLst>
        </pc:picChg>
        <pc:picChg chg="add mod">
          <ac:chgData name="529991211598" userId="7a933b167e82e549" providerId="LiveId" clId="{6D04166C-048B-4585-9723-8FAB23DD458D}" dt="2021-06-15T15:45:35.721" v="355" actId="164"/>
          <ac:picMkLst>
            <pc:docMk/>
            <pc:sldMk cId="805593910" sldId="275"/>
            <ac:picMk id="16" creationId="{5D0480B4-1109-4CBD-B29E-5530DE61938D}"/>
          </ac:picMkLst>
        </pc:picChg>
        <pc:picChg chg="add del mod">
          <ac:chgData name="529991211598" userId="7a933b167e82e549" providerId="LiveId" clId="{6D04166C-048B-4585-9723-8FAB23DD458D}" dt="2021-06-15T15:40:02.453" v="306" actId="22"/>
          <ac:picMkLst>
            <pc:docMk/>
            <pc:sldMk cId="805593910" sldId="275"/>
            <ac:picMk id="18" creationId="{BE0532DB-3D26-4BEF-A7AA-E6505ED6AB55}"/>
          </ac:picMkLst>
        </pc:picChg>
        <pc:picChg chg="add mod ord modCrop">
          <ac:chgData name="529991211598" userId="7a933b167e82e549" providerId="LiveId" clId="{6D04166C-048B-4585-9723-8FAB23DD458D}" dt="2021-06-15T15:45:35.721" v="355" actId="164"/>
          <ac:picMkLst>
            <pc:docMk/>
            <pc:sldMk cId="805593910" sldId="275"/>
            <ac:picMk id="19" creationId="{D554579F-3F81-4E2B-8918-F3DA1A8DB3BE}"/>
          </ac:picMkLst>
        </pc:picChg>
        <pc:picChg chg="add mod">
          <ac:chgData name="529991211598" userId="7a933b167e82e549" providerId="LiveId" clId="{6D04166C-048B-4585-9723-8FAB23DD458D}" dt="2021-06-15T15:45:35.721" v="355" actId="164"/>
          <ac:picMkLst>
            <pc:docMk/>
            <pc:sldMk cId="805593910" sldId="275"/>
            <ac:picMk id="24" creationId="{2E1A1D1A-6831-4F7E-8131-EB07DA48F436}"/>
          </ac:picMkLst>
        </pc:picChg>
        <pc:picChg chg="add mod">
          <ac:chgData name="529991211598" userId="7a933b167e82e549" providerId="LiveId" clId="{6D04166C-048B-4585-9723-8FAB23DD458D}" dt="2021-06-15T15:43:58.031" v="349" actId="14100"/>
          <ac:picMkLst>
            <pc:docMk/>
            <pc:sldMk cId="805593910" sldId="275"/>
            <ac:picMk id="26" creationId="{6928643E-37CF-4ED6-A458-FD12407B8770}"/>
          </ac:picMkLst>
        </pc:picChg>
      </pc:sldChg>
      <pc:sldChg chg="addSp delSp modSp new mod ord">
        <pc:chgData name="529991211598" userId="7a933b167e82e549" providerId="LiveId" clId="{6D04166C-048B-4585-9723-8FAB23DD458D}" dt="2021-06-18T16:08:48.325" v="3670"/>
        <pc:sldMkLst>
          <pc:docMk/>
          <pc:sldMk cId="127020951" sldId="276"/>
        </pc:sldMkLst>
        <pc:spChg chg="mod">
          <ac:chgData name="529991211598" userId="7a933b167e82e549" providerId="LiveId" clId="{6D04166C-048B-4585-9723-8FAB23DD458D}" dt="2021-06-15T15:52:54.243" v="450" actId="20577"/>
          <ac:spMkLst>
            <pc:docMk/>
            <pc:sldMk cId="127020951" sldId="276"/>
            <ac:spMk id="2" creationId="{4B026495-7F02-4CD3-9B2D-9EE28C0BDE66}"/>
          </ac:spMkLst>
        </pc:spChg>
        <pc:spChg chg="del">
          <ac:chgData name="529991211598" userId="7a933b167e82e549" providerId="LiveId" clId="{6D04166C-048B-4585-9723-8FAB23DD458D}" dt="2021-06-15T15:51:06.388" v="422" actId="22"/>
          <ac:spMkLst>
            <pc:docMk/>
            <pc:sldMk cId="127020951" sldId="276"/>
            <ac:spMk id="3" creationId="{891D51BB-34CC-4582-B8EB-F5966705105D}"/>
          </ac:spMkLst>
        </pc:spChg>
        <pc:spChg chg="mod">
          <ac:chgData name="529991211598" userId="7a933b167e82e549" providerId="LiveId" clId="{6D04166C-048B-4585-9723-8FAB23DD458D}" dt="2021-06-15T15:50:22.679" v="416"/>
          <ac:spMkLst>
            <pc:docMk/>
            <pc:sldMk cId="127020951" sldId="276"/>
            <ac:spMk id="7" creationId="{A84BD0E1-5685-4E1D-B6B0-3F59A1DC1A01}"/>
          </ac:spMkLst>
        </pc:spChg>
        <pc:spChg chg="mod">
          <ac:chgData name="529991211598" userId="7a933b167e82e549" providerId="LiveId" clId="{6D04166C-048B-4585-9723-8FAB23DD458D}" dt="2021-06-15T15:50:22.679" v="416"/>
          <ac:spMkLst>
            <pc:docMk/>
            <pc:sldMk cId="127020951" sldId="276"/>
            <ac:spMk id="8" creationId="{776EC99B-23FA-47CE-8027-CE0A86E27344}"/>
          </ac:spMkLst>
        </pc:spChg>
        <pc:spChg chg="mod">
          <ac:chgData name="529991211598" userId="7a933b167e82e549" providerId="LiveId" clId="{6D04166C-048B-4585-9723-8FAB23DD458D}" dt="2021-06-15T15:50:22.679" v="416"/>
          <ac:spMkLst>
            <pc:docMk/>
            <pc:sldMk cId="127020951" sldId="276"/>
            <ac:spMk id="9" creationId="{2E059BC5-D19D-4C01-A27A-BB27A484CB62}"/>
          </ac:spMkLst>
        </pc:spChg>
        <pc:spChg chg="add mod">
          <ac:chgData name="529991211598" userId="7a933b167e82e549" providerId="LiveId" clId="{6D04166C-048B-4585-9723-8FAB23DD458D}" dt="2021-06-15T15:54:16.167" v="461" actId="1076"/>
          <ac:spMkLst>
            <pc:docMk/>
            <pc:sldMk cId="127020951" sldId="276"/>
            <ac:spMk id="12" creationId="{E6C64345-EEE8-4832-B430-1C262DEAD998}"/>
          </ac:spMkLst>
        </pc:spChg>
        <pc:spChg chg="add mod">
          <ac:chgData name="529991211598" userId="7a933b167e82e549" providerId="LiveId" clId="{6D04166C-048B-4585-9723-8FAB23DD458D}" dt="2021-06-15T15:52:24.727" v="437" actId="14100"/>
          <ac:spMkLst>
            <pc:docMk/>
            <pc:sldMk cId="127020951" sldId="276"/>
            <ac:spMk id="15" creationId="{5F01C1BE-2481-4E15-A8F0-B0ACF2E69704}"/>
          </ac:spMkLst>
        </pc:spChg>
        <pc:grpChg chg="add mod">
          <ac:chgData name="529991211598" userId="7a933b167e82e549" providerId="LiveId" clId="{6D04166C-048B-4585-9723-8FAB23DD458D}" dt="2021-06-15T15:51:16.382" v="425" actId="1076"/>
          <ac:grpSpMkLst>
            <pc:docMk/>
            <pc:sldMk cId="127020951" sldId="276"/>
            <ac:grpSpMk id="4" creationId="{6AA51987-49CA-42E1-8FEF-5FF251FB3A15}"/>
          </ac:grpSpMkLst>
        </pc:grpChg>
        <pc:grpChg chg="mod">
          <ac:chgData name="529991211598" userId="7a933b167e82e549" providerId="LiveId" clId="{6D04166C-048B-4585-9723-8FAB23DD458D}" dt="2021-06-15T15:50:22.679" v="416"/>
          <ac:grpSpMkLst>
            <pc:docMk/>
            <pc:sldMk cId="127020951" sldId="276"/>
            <ac:grpSpMk id="6" creationId="{C9E79BDF-FA6C-4358-8262-CDCA8F6B8638}"/>
          </ac:grpSpMkLst>
        </pc:grpChg>
        <pc:picChg chg="mod">
          <ac:chgData name="529991211598" userId="7a933b167e82e549" providerId="LiveId" clId="{6D04166C-048B-4585-9723-8FAB23DD458D}" dt="2021-06-15T15:50:31.256" v="420" actId="1076"/>
          <ac:picMkLst>
            <pc:docMk/>
            <pc:sldMk cId="127020951" sldId="276"/>
            <ac:picMk id="5" creationId="{624DA827-2A7A-4A17-90C4-3060CF865465}"/>
          </ac:picMkLst>
        </pc:picChg>
        <pc:picChg chg="add mod ord">
          <ac:chgData name="529991211598" userId="7a933b167e82e549" providerId="LiveId" clId="{6D04166C-048B-4585-9723-8FAB23DD458D}" dt="2021-06-15T15:51:16.382" v="425" actId="1076"/>
          <ac:picMkLst>
            <pc:docMk/>
            <pc:sldMk cId="127020951" sldId="276"/>
            <ac:picMk id="11" creationId="{BEE4CAB7-848E-44E3-A608-80D8A718DFF3}"/>
          </ac:picMkLst>
        </pc:picChg>
        <pc:cxnChg chg="add mod">
          <ac:chgData name="529991211598" userId="7a933b167e82e549" providerId="LiveId" clId="{6D04166C-048B-4585-9723-8FAB23DD458D}" dt="2021-06-15T15:54:16.167" v="461" actId="1076"/>
          <ac:cxnSpMkLst>
            <pc:docMk/>
            <pc:sldMk cId="127020951" sldId="276"/>
            <ac:cxnSpMk id="13" creationId="{0A58FE30-6B31-49C8-BB50-7F961E0D2567}"/>
          </ac:cxnSpMkLst>
        </pc:cxnChg>
        <pc:cxnChg chg="add mod">
          <ac:chgData name="529991211598" userId="7a933b167e82e549" providerId="LiveId" clId="{6D04166C-048B-4585-9723-8FAB23DD458D}" dt="2021-06-15T15:52:24.727" v="437" actId="14100"/>
          <ac:cxnSpMkLst>
            <pc:docMk/>
            <pc:sldMk cId="127020951" sldId="276"/>
            <ac:cxnSpMk id="16" creationId="{AAE81CB1-6D16-4E7E-A7F9-D03C8BCABE24}"/>
          </ac:cxnSpMkLst>
        </pc:cxnChg>
      </pc:sldChg>
      <pc:sldChg chg="addSp modSp new del mod">
        <pc:chgData name="529991211598" userId="7a933b167e82e549" providerId="LiveId" clId="{6D04166C-048B-4585-9723-8FAB23DD458D}" dt="2021-06-15T15:49:34.752" v="386" actId="47"/>
        <pc:sldMkLst>
          <pc:docMk/>
          <pc:sldMk cId="2905071573" sldId="276"/>
        </pc:sldMkLst>
        <pc:spChg chg="mod">
          <ac:chgData name="529991211598" userId="7a933b167e82e549" providerId="LiveId" clId="{6D04166C-048B-4585-9723-8FAB23DD458D}" dt="2021-06-15T15:47:23.249" v="370"/>
          <ac:spMkLst>
            <pc:docMk/>
            <pc:sldMk cId="2905071573" sldId="276"/>
            <ac:spMk id="4" creationId="{793F324A-BB56-4F76-AD81-1E8B5B45C722}"/>
          </ac:spMkLst>
        </pc:spChg>
        <pc:spChg chg="mod">
          <ac:chgData name="529991211598" userId="7a933b167e82e549" providerId="LiveId" clId="{6D04166C-048B-4585-9723-8FAB23DD458D}" dt="2021-06-15T15:47:23.249" v="370"/>
          <ac:spMkLst>
            <pc:docMk/>
            <pc:sldMk cId="2905071573" sldId="276"/>
            <ac:spMk id="5" creationId="{F4939D7B-9CC6-4E86-B38E-26DF00395723}"/>
          </ac:spMkLst>
        </pc:spChg>
        <pc:spChg chg="mod">
          <ac:chgData name="529991211598" userId="7a933b167e82e549" providerId="LiveId" clId="{6D04166C-048B-4585-9723-8FAB23DD458D}" dt="2021-06-15T15:47:23.249" v="370"/>
          <ac:spMkLst>
            <pc:docMk/>
            <pc:sldMk cId="2905071573" sldId="276"/>
            <ac:spMk id="6" creationId="{743FE91F-746D-4751-87EE-9C6AFD69AC23}"/>
          </ac:spMkLst>
        </pc:spChg>
        <pc:spChg chg="mod">
          <ac:chgData name="529991211598" userId="7a933b167e82e549" providerId="LiveId" clId="{6D04166C-048B-4585-9723-8FAB23DD458D}" dt="2021-06-15T15:48:09.643" v="374"/>
          <ac:spMkLst>
            <pc:docMk/>
            <pc:sldMk cId="2905071573" sldId="276"/>
            <ac:spMk id="11" creationId="{775DC5FD-07B8-4FBB-A345-750523A52C65}"/>
          </ac:spMkLst>
        </pc:spChg>
        <pc:spChg chg="mod">
          <ac:chgData name="529991211598" userId="7a933b167e82e549" providerId="LiveId" clId="{6D04166C-048B-4585-9723-8FAB23DD458D}" dt="2021-06-15T15:48:09.643" v="374"/>
          <ac:spMkLst>
            <pc:docMk/>
            <pc:sldMk cId="2905071573" sldId="276"/>
            <ac:spMk id="12" creationId="{8BCB0B7E-B78F-451B-AD15-18A6A0CC7688}"/>
          </ac:spMkLst>
        </pc:spChg>
        <pc:spChg chg="mod">
          <ac:chgData name="529991211598" userId="7a933b167e82e549" providerId="LiveId" clId="{6D04166C-048B-4585-9723-8FAB23DD458D}" dt="2021-06-15T15:48:09.643" v="374"/>
          <ac:spMkLst>
            <pc:docMk/>
            <pc:sldMk cId="2905071573" sldId="276"/>
            <ac:spMk id="13" creationId="{7DDFA26E-3810-4597-ACE5-DCD19FEA7DCC}"/>
          </ac:spMkLst>
        </pc:spChg>
        <pc:spChg chg="mod">
          <ac:chgData name="529991211598" userId="7a933b167e82e549" providerId="LiveId" clId="{6D04166C-048B-4585-9723-8FAB23DD458D}" dt="2021-06-15T15:48:28.115" v="378"/>
          <ac:spMkLst>
            <pc:docMk/>
            <pc:sldMk cId="2905071573" sldId="276"/>
            <ac:spMk id="16" creationId="{F1E88744-4C5B-4ED5-88BF-2A98924C9055}"/>
          </ac:spMkLst>
        </pc:spChg>
        <pc:spChg chg="mod">
          <ac:chgData name="529991211598" userId="7a933b167e82e549" providerId="LiveId" clId="{6D04166C-048B-4585-9723-8FAB23DD458D}" dt="2021-06-15T15:48:28.115" v="378"/>
          <ac:spMkLst>
            <pc:docMk/>
            <pc:sldMk cId="2905071573" sldId="276"/>
            <ac:spMk id="18" creationId="{ECAB76AE-1871-4F70-8E99-295A160B8BBB}"/>
          </ac:spMkLst>
        </pc:spChg>
        <pc:spChg chg="mod">
          <ac:chgData name="529991211598" userId="7a933b167e82e549" providerId="LiveId" clId="{6D04166C-048B-4585-9723-8FAB23DD458D}" dt="2021-06-15T15:48:28.115" v="378"/>
          <ac:spMkLst>
            <pc:docMk/>
            <pc:sldMk cId="2905071573" sldId="276"/>
            <ac:spMk id="19" creationId="{26A33ACC-7295-4547-B371-E35F5F56CCC8}"/>
          </ac:spMkLst>
        </pc:spChg>
        <pc:grpChg chg="add mod">
          <ac:chgData name="529991211598" userId="7a933b167e82e549" providerId="LiveId" clId="{6D04166C-048B-4585-9723-8FAB23DD458D}" dt="2021-06-15T15:47:31.692" v="372" actId="1076"/>
          <ac:grpSpMkLst>
            <pc:docMk/>
            <pc:sldMk cId="2905071573" sldId="276"/>
            <ac:grpSpMk id="3" creationId="{E4AFAED9-F66C-40C7-A844-06789ED5BD68}"/>
          </ac:grpSpMkLst>
        </pc:grpChg>
        <pc:grpChg chg="add mod">
          <ac:chgData name="529991211598" userId="7a933b167e82e549" providerId="LiveId" clId="{6D04166C-048B-4585-9723-8FAB23DD458D}" dt="2021-06-15T15:48:48.594" v="384" actId="1076"/>
          <ac:grpSpMkLst>
            <pc:docMk/>
            <pc:sldMk cId="2905071573" sldId="276"/>
            <ac:grpSpMk id="8" creationId="{50FAD84F-AD78-44F8-BB70-DB7484D602A5}"/>
          </ac:grpSpMkLst>
        </pc:grpChg>
        <pc:grpChg chg="mod">
          <ac:chgData name="529991211598" userId="7a933b167e82e549" providerId="LiveId" clId="{6D04166C-048B-4585-9723-8FAB23DD458D}" dt="2021-06-15T15:48:09.643" v="374"/>
          <ac:grpSpMkLst>
            <pc:docMk/>
            <pc:sldMk cId="2905071573" sldId="276"/>
            <ac:grpSpMk id="10" creationId="{330593D1-C9F9-403E-93A2-8EEE8A6D2E80}"/>
          </ac:grpSpMkLst>
        </pc:grpChg>
        <pc:grpChg chg="add mod">
          <ac:chgData name="529991211598" userId="7a933b167e82e549" providerId="LiveId" clId="{6D04166C-048B-4585-9723-8FAB23DD458D}" dt="2021-06-15T15:48:52.155" v="385" actId="1076"/>
          <ac:grpSpMkLst>
            <pc:docMk/>
            <pc:sldMk cId="2905071573" sldId="276"/>
            <ac:grpSpMk id="14" creationId="{190AB541-A856-4A36-897B-AF3121591CEE}"/>
          </ac:grpSpMkLst>
        </pc:grpChg>
        <pc:picChg chg="add mod">
          <ac:chgData name="529991211598" userId="7a933b167e82e549" providerId="LiveId" clId="{6D04166C-048B-4585-9723-8FAB23DD458D}" dt="2021-06-15T15:47:31.692" v="372" actId="1076"/>
          <ac:picMkLst>
            <pc:docMk/>
            <pc:sldMk cId="2905071573" sldId="276"/>
            <ac:picMk id="2" creationId="{3A0D40D0-5C8C-4917-BF76-97C77EF020E0}"/>
          </ac:picMkLst>
        </pc:picChg>
        <pc:picChg chg="mod">
          <ac:chgData name="529991211598" userId="7a933b167e82e549" providerId="LiveId" clId="{6D04166C-048B-4585-9723-8FAB23DD458D}" dt="2021-06-15T15:47:23.249" v="370"/>
          <ac:picMkLst>
            <pc:docMk/>
            <pc:sldMk cId="2905071573" sldId="276"/>
            <ac:picMk id="7" creationId="{79D70E5E-B0A5-4773-9399-B99E1155D6D0}"/>
          </ac:picMkLst>
        </pc:picChg>
        <pc:picChg chg="mod">
          <ac:chgData name="529991211598" userId="7a933b167e82e549" providerId="LiveId" clId="{6D04166C-048B-4585-9723-8FAB23DD458D}" dt="2021-06-15T15:48:40.643" v="382" actId="1076"/>
          <ac:picMkLst>
            <pc:docMk/>
            <pc:sldMk cId="2905071573" sldId="276"/>
            <ac:picMk id="9" creationId="{238929EF-AF4F-4397-86FF-D4D921968131}"/>
          </ac:picMkLst>
        </pc:picChg>
        <pc:picChg chg="mod">
          <ac:chgData name="529991211598" userId="7a933b167e82e549" providerId="LiveId" clId="{6D04166C-048B-4585-9723-8FAB23DD458D}" dt="2021-06-15T15:48:28.115" v="378"/>
          <ac:picMkLst>
            <pc:docMk/>
            <pc:sldMk cId="2905071573" sldId="276"/>
            <ac:picMk id="15" creationId="{B97DA13E-129F-44FC-9AD4-D82C8C8A2AD9}"/>
          </ac:picMkLst>
        </pc:picChg>
        <pc:picChg chg="mod">
          <ac:chgData name="529991211598" userId="7a933b167e82e549" providerId="LiveId" clId="{6D04166C-048B-4585-9723-8FAB23DD458D}" dt="2021-06-15T15:48:28.115" v="378"/>
          <ac:picMkLst>
            <pc:docMk/>
            <pc:sldMk cId="2905071573" sldId="276"/>
            <ac:picMk id="17" creationId="{ACAB2E05-2CE8-4135-8846-E3344EE938D4}"/>
          </ac:picMkLst>
        </pc:picChg>
        <pc:picChg chg="mod">
          <ac:chgData name="529991211598" userId="7a933b167e82e549" providerId="LiveId" clId="{6D04166C-048B-4585-9723-8FAB23DD458D}" dt="2021-06-15T15:48:28.115" v="378"/>
          <ac:picMkLst>
            <pc:docMk/>
            <pc:sldMk cId="2905071573" sldId="276"/>
            <ac:picMk id="20" creationId="{CFC3A5B4-D909-4F47-B031-A3B48271E3CC}"/>
          </ac:picMkLst>
        </pc:picChg>
      </pc:sldChg>
      <pc:sldChg chg="addSp delSp modSp new del mod">
        <pc:chgData name="529991211598" userId="7a933b167e82e549" providerId="LiveId" clId="{6D04166C-048B-4585-9723-8FAB23DD458D}" dt="2021-06-18T15:39:26.708" v="2733" actId="47"/>
        <pc:sldMkLst>
          <pc:docMk/>
          <pc:sldMk cId="4111382223" sldId="277"/>
        </pc:sldMkLst>
        <pc:spChg chg="mod">
          <ac:chgData name="529991211598" userId="7a933b167e82e549" providerId="LiveId" clId="{6D04166C-048B-4585-9723-8FAB23DD458D}" dt="2021-06-15T15:58:14.620" v="602" actId="403"/>
          <ac:spMkLst>
            <pc:docMk/>
            <pc:sldMk cId="4111382223" sldId="277"/>
            <ac:spMk id="2" creationId="{D1E9E7DA-DA42-406D-A576-EE76E51A6AF4}"/>
          </ac:spMkLst>
        </pc:spChg>
        <pc:spChg chg="del">
          <ac:chgData name="529991211598" userId="7a933b167e82e549" providerId="LiveId" clId="{6D04166C-048B-4585-9723-8FAB23DD458D}" dt="2021-06-15T15:53:25.806" v="452" actId="22"/>
          <ac:spMkLst>
            <pc:docMk/>
            <pc:sldMk cId="4111382223" sldId="277"/>
            <ac:spMk id="3" creationId="{9CB5B24B-E125-4B60-A6E5-EA4259A4E192}"/>
          </ac:spMkLst>
        </pc:spChg>
        <pc:spChg chg="add mod">
          <ac:chgData name="529991211598" userId="7a933b167e82e549" providerId="LiveId" clId="{6D04166C-048B-4585-9723-8FAB23DD458D}" dt="2021-06-15T15:54:50.549" v="485" actId="1036"/>
          <ac:spMkLst>
            <pc:docMk/>
            <pc:sldMk cId="4111382223" sldId="277"/>
            <ac:spMk id="8" creationId="{B6EE1666-13C7-40DA-975E-995C95BE0AC6}"/>
          </ac:spMkLst>
        </pc:spChg>
        <pc:picChg chg="add mod ord">
          <ac:chgData name="529991211598" userId="7a933b167e82e549" providerId="LiveId" clId="{6D04166C-048B-4585-9723-8FAB23DD458D}" dt="2021-06-15T15:53:54.833" v="460" actId="1076"/>
          <ac:picMkLst>
            <pc:docMk/>
            <pc:sldMk cId="4111382223" sldId="277"/>
            <ac:picMk id="5" creationId="{15922256-7F95-4044-968C-D04745C25AC5}"/>
          </ac:picMkLst>
        </pc:picChg>
        <pc:picChg chg="add mod">
          <ac:chgData name="529991211598" userId="7a933b167e82e549" providerId="LiveId" clId="{6D04166C-048B-4585-9723-8FAB23DD458D}" dt="2021-06-15T15:53:48.689" v="458" actId="1076"/>
          <ac:picMkLst>
            <pc:docMk/>
            <pc:sldMk cId="4111382223" sldId="277"/>
            <ac:picMk id="7" creationId="{7AB85408-C037-4F45-AF74-539EB0B9CC17}"/>
          </ac:picMkLst>
        </pc:picChg>
        <pc:cxnChg chg="add mod">
          <ac:chgData name="529991211598" userId="7a933b167e82e549" providerId="LiveId" clId="{6D04166C-048B-4585-9723-8FAB23DD458D}" dt="2021-06-15T15:55:11.119" v="487" actId="14100"/>
          <ac:cxnSpMkLst>
            <pc:docMk/>
            <pc:sldMk cId="4111382223" sldId="277"/>
            <ac:cxnSpMk id="9" creationId="{FA931265-9BC3-4FAF-A454-168CA085A3FC}"/>
          </ac:cxnSpMkLst>
        </pc:cxnChg>
      </pc:sldChg>
      <pc:sldChg chg="modSp new del mod">
        <pc:chgData name="529991211598" userId="7a933b167e82e549" providerId="LiveId" clId="{6D04166C-048B-4585-9723-8FAB23DD458D}" dt="2021-06-18T11:59:38.162" v="696" actId="47"/>
        <pc:sldMkLst>
          <pc:docMk/>
          <pc:sldMk cId="763582509" sldId="278"/>
        </pc:sldMkLst>
        <pc:spChg chg="mod">
          <ac:chgData name="529991211598" userId="7a933b167e82e549" providerId="LiveId" clId="{6D04166C-048B-4585-9723-8FAB23DD458D}" dt="2021-06-15T15:57:11.538" v="569" actId="20577"/>
          <ac:spMkLst>
            <pc:docMk/>
            <pc:sldMk cId="763582509" sldId="278"/>
            <ac:spMk id="2" creationId="{2FAB3DC2-37D1-4BF5-BA6E-16243B243C4E}"/>
          </ac:spMkLst>
        </pc:spChg>
      </pc:sldChg>
      <pc:sldChg chg="addSp delSp modSp new del mod">
        <pc:chgData name="529991211598" userId="7a933b167e82e549" providerId="LiveId" clId="{6D04166C-048B-4585-9723-8FAB23DD458D}" dt="2021-06-18T15:39:29.270" v="2734" actId="47"/>
        <pc:sldMkLst>
          <pc:docMk/>
          <pc:sldMk cId="2220856028" sldId="279"/>
        </pc:sldMkLst>
        <pc:spChg chg="mod">
          <ac:chgData name="529991211598" userId="7a933b167e82e549" providerId="LiveId" clId="{6D04166C-048B-4585-9723-8FAB23DD458D}" dt="2021-06-15T15:58:45.688" v="622" actId="20577"/>
          <ac:spMkLst>
            <pc:docMk/>
            <pc:sldMk cId="2220856028" sldId="279"/>
            <ac:spMk id="2" creationId="{9CFC39BF-4475-4E75-88A2-159401C67A0A}"/>
          </ac:spMkLst>
        </pc:spChg>
        <pc:spChg chg="del">
          <ac:chgData name="529991211598" userId="7a933b167e82e549" providerId="LiveId" clId="{6D04166C-048B-4585-9723-8FAB23DD458D}" dt="2021-06-15T15:59:00.559" v="623" actId="22"/>
          <ac:spMkLst>
            <pc:docMk/>
            <pc:sldMk cId="2220856028" sldId="279"/>
            <ac:spMk id="3" creationId="{1EE2ADF0-9DA9-41C2-9A97-542E2CDF47E8}"/>
          </ac:spMkLst>
        </pc:spChg>
        <pc:spChg chg="add mod">
          <ac:chgData name="529991211598" userId="7a933b167e82e549" providerId="LiveId" clId="{6D04166C-048B-4585-9723-8FAB23DD458D}" dt="2021-06-15T16:03:14.929" v="690" actId="1076"/>
          <ac:spMkLst>
            <pc:docMk/>
            <pc:sldMk cId="2220856028" sldId="279"/>
            <ac:spMk id="8" creationId="{37D381A3-F363-4968-A24A-C8A7B3714ED0}"/>
          </ac:spMkLst>
        </pc:spChg>
        <pc:spChg chg="add mod">
          <ac:chgData name="529991211598" userId="7a933b167e82e549" providerId="LiveId" clId="{6D04166C-048B-4585-9723-8FAB23DD458D}" dt="2021-06-15T16:03:17.055" v="691" actId="571"/>
          <ac:spMkLst>
            <pc:docMk/>
            <pc:sldMk cId="2220856028" sldId="279"/>
            <ac:spMk id="12" creationId="{B36780E9-033C-4B60-8BD6-6B679F5D73B6}"/>
          </ac:spMkLst>
        </pc:spChg>
        <pc:picChg chg="add mod ord">
          <ac:chgData name="529991211598" userId="7a933b167e82e549" providerId="LiveId" clId="{6D04166C-048B-4585-9723-8FAB23DD458D}" dt="2021-06-15T16:03:09.692" v="688" actId="1076"/>
          <ac:picMkLst>
            <pc:docMk/>
            <pc:sldMk cId="2220856028" sldId="279"/>
            <ac:picMk id="5" creationId="{DB3135B9-0EEC-49F1-A93C-D472AF16BDA9}"/>
          </ac:picMkLst>
        </pc:picChg>
        <pc:picChg chg="add mod">
          <ac:chgData name="529991211598" userId="7a933b167e82e549" providerId="LiveId" clId="{6D04166C-048B-4585-9723-8FAB23DD458D}" dt="2021-06-15T16:00:36.431" v="632" actId="1076"/>
          <ac:picMkLst>
            <pc:docMk/>
            <pc:sldMk cId="2220856028" sldId="279"/>
            <ac:picMk id="7" creationId="{EEBEEFD4-3BD0-457D-886D-FC080E14978D}"/>
          </ac:picMkLst>
        </pc:picChg>
        <pc:cxnChg chg="add mod">
          <ac:chgData name="529991211598" userId="7a933b167e82e549" providerId="LiveId" clId="{6D04166C-048B-4585-9723-8FAB23DD458D}" dt="2021-06-15T16:03:14.929" v="690" actId="1076"/>
          <ac:cxnSpMkLst>
            <pc:docMk/>
            <pc:sldMk cId="2220856028" sldId="279"/>
            <ac:cxnSpMk id="9" creationId="{08A5B96C-F769-48D8-8A62-DA908CEAFA02}"/>
          </ac:cxnSpMkLst>
        </pc:cxnChg>
        <pc:cxnChg chg="add mod">
          <ac:chgData name="529991211598" userId="7a933b167e82e549" providerId="LiveId" clId="{6D04166C-048B-4585-9723-8FAB23DD458D}" dt="2021-06-15T16:03:17.055" v="691" actId="571"/>
          <ac:cxnSpMkLst>
            <pc:docMk/>
            <pc:sldMk cId="2220856028" sldId="279"/>
            <ac:cxnSpMk id="13" creationId="{9D045B47-51A8-4905-A52F-DD17E49EDC26}"/>
          </ac:cxnSpMkLst>
        </pc:cxnChg>
      </pc:sldChg>
      <pc:sldChg chg="addSp delSp modSp new del mod">
        <pc:chgData name="529991211598" userId="7a933b167e82e549" providerId="LiveId" clId="{6D04166C-048B-4585-9723-8FAB23DD458D}" dt="2021-06-18T15:39:32.805" v="2735" actId="47"/>
        <pc:sldMkLst>
          <pc:docMk/>
          <pc:sldMk cId="2751873091" sldId="280"/>
        </pc:sldMkLst>
        <pc:spChg chg="mod">
          <ac:chgData name="529991211598" userId="7a933b167e82e549" providerId="LiveId" clId="{6D04166C-048B-4585-9723-8FAB23DD458D}" dt="2021-06-15T16:01:55.742" v="677" actId="20577"/>
          <ac:spMkLst>
            <pc:docMk/>
            <pc:sldMk cId="2751873091" sldId="280"/>
            <ac:spMk id="2" creationId="{D4F7C85E-80D1-45B1-B371-98A52A798525}"/>
          </ac:spMkLst>
        </pc:spChg>
        <pc:spChg chg="del">
          <ac:chgData name="529991211598" userId="7a933b167e82e549" providerId="LiveId" clId="{6D04166C-048B-4585-9723-8FAB23DD458D}" dt="2021-06-15T16:02:34.192" v="678" actId="22"/>
          <ac:spMkLst>
            <pc:docMk/>
            <pc:sldMk cId="2751873091" sldId="280"/>
            <ac:spMk id="3" creationId="{A369E07B-C9DC-4EEF-A31F-E694260AEA99}"/>
          </ac:spMkLst>
        </pc:spChg>
        <pc:spChg chg="add mod">
          <ac:chgData name="529991211598" userId="7a933b167e82e549" providerId="LiveId" clId="{6D04166C-048B-4585-9723-8FAB23DD458D}" dt="2021-06-15T16:03:31.055" v="695" actId="14100"/>
          <ac:spMkLst>
            <pc:docMk/>
            <pc:sldMk cId="2751873091" sldId="280"/>
            <ac:spMk id="8" creationId="{876D1067-C1B8-438B-8AD4-44FB25B9B8D8}"/>
          </ac:spMkLst>
        </pc:spChg>
        <pc:picChg chg="add mod ord">
          <ac:chgData name="529991211598" userId="7a933b167e82e549" providerId="LiveId" clId="{6D04166C-048B-4585-9723-8FAB23DD458D}" dt="2021-06-15T16:03:02.973" v="686" actId="1076"/>
          <ac:picMkLst>
            <pc:docMk/>
            <pc:sldMk cId="2751873091" sldId="280"/>
            <ac:picMk id="5" creationId="{507FC574-319B-4FF4-8F02-0A0120D8A6A4}"/>
          </ac:picMkLst>
        </pc:picChg>
        <pc:picChg chg="add mod">
          <ac:chgData name="529991211598" userId="7a933b167e82e549" providerId="LiveId" clId="{6D04166C-048B-4585-9723-8FAB23DD458D}" dt="2021-06-15T16:03:01.436" v="685" actId="1076"/>
          <ac:picMkLst>
            <pc:docMk/>
            <pc:sldMk cId="2751873091" sldId="280"/>
            <ac:picMk id="7" creationId="{346F3985-FCD8-46A5-9DD8-99D7E6ACC89D}"/>
          </ac:picMkLst>
        </pc:picChg>
        <pc:cxnChg chg="add mod">
          <ac:chgData name="529991211598" userId="7a933b167e82e549" providerId="LiveId" clId="{6D04166C-048B-4585-9723-8FAB23DD458D}" dt="2021-06-15T16:03:31.055" v="695" actId="14100"/>
          <ac:cxnSpMkLst>
            <pc:docMk/>
            <pc:sldMk cId="2751873091" sldId="280"/>
            <ac:cxnSpMk id="9" creationId="{963D76F4-1666-40FF-AFDF-6E5DFEA59F39}"/>
          </ac:cxnSpMkLst>
        </pc:cxnChg>
      </pc:sldChg>
      <pc:sldChg chg="addSp delSp modSp new mod setBg modClrScheme chgLayout modNotesTx">
        <pc:chgData name="529991211598" userId="7a933b167e82e549" providerId="LiveId" clId="{6D04166C-048B-4585-9723-8FAB23DD458D}" dt="2021-06-18T16:26:00.609" v="4433" actId="20577"/>
        <pc:sldMkLst>
          <pc:docMk/>
          <pc:sldMk cId="885571842" sldId="281"/>
        </pc:sldMkLst>
        <pc:spChg chg="del">
          <ac:chgData name="529991211598" userId="7a933b167e82e549" providerId="LiveId" clId="{6D04166C-048B-4585-9723-8FAB23DD458D}" dt="2021-06-18T12:33:39.430" v="854" actId="700"/>
          <ac:spMkLst>
            <pc:docMk/>
            <pc:sldMk cId="885571842" sldId="281"/>
            <ac:spMk id="2" creationId="{84848FCD-D079-4FAC-BE1D-C101CDDDB5AE}"/>
          </ac:spMkLst>
        </pc:spChg>
        <pc:spChg chg="del">
          <ac:chgData name="529991211598" userId="7a933b167e82e549" providerId="LiveId" clId="{6D04166C-048B-4585-9723-8FAB23DD458D}" dt="2021-06-18T12:20:19.602" v="698" actId="22"/>
          <ac:spMkLst>
            <pc:docMk/>
            <pc:sldMk cId="885571842" sldId="281"/>
            <ac:spMk id="3" creationId="{B5BC104F-9483-4453-A7F2-8CAD4CA3D9FF}"/>
          </ac:spMkLst>
        </pc:spChg>
        <pc:spChg chg="add del">
          <ac:chgData name="529991211598" userId="7a933b167e82e549" providerId="LiveId" clId="{6D04166C-048B-4585-9723-8FAB23DD458D}" dt="2021-06-18T12:33:53.978" v="856" actId="26606"/>
          <ac:spMkLst>
            <pc:docMk/>
            <pc:sldMk cId="885571842" sldId="281"/>
            <ac:spMk id="16" creationId="{2D6FBB9D-1CAA-4D05-AB33-BABDFE17B843}"/>
          </ac:spMkLst>
        </pc:spChg>
        <pc:spChg chg="add del">
          <ac:chgData name="529991211598" userId="7a933b167e82e549" providerId="LiveId" clId="{6D04166C-048B-4585-9723-8FAB23DD458D}" dt="2021-06-18T12:33:53.978" v="856" actId="26606"/>
          <ac:spMkLst>
            <pc:docMk/>
            <pc:sldMk cId="885571842" sldId="281"/>
            <ac:spMk id="18" creationId="{04727B71-B4B6-4823-80A1-68C40B475118}"/>
          </ac:spMkLst>
        </pc:spChg>
        <pc:spChg chg="add del">
          <ac:chgData name="529991211598" userId="7a933b167e82e549" providerId="LiveId" clId="{6D04166C-048B-4585-9723-8FAB23DD458D}" dt="2021-06-18T12:33:53.978" v="856" actId="26606"/>
          <ac:spMkLst>
            <pc:docMk/>
            <pc:sldMk cId="885571842" sldId="281"/>
            <ac:spMk id="20" creationId="{79A6DB05-9FB5-4B07-8675-74C23D4FD89D}"/>
          </ac:spMkLst>
        </pc:spChg>
        <pc:spChg chg="add del">
          <ac:chgData name="529991211598" userId="7a933b167e82e549" providerId="LiveId" clId="{6D04166C-048B-4585-9723-8FAB23DD458D}" dt="2021-06-18T12:33:53.978" v="856" actId="26606"/>
          <ac:spMkLst>
            <pc:docMk/>
            <pc:sldMk cId="885571842" sldId="281"/>
            <ac:spMk id="22" creationId="{B0500737-D8A9-4F85-BE97-80D4C83DD5CF}"/>
          </ac:spMkLst>
        </pc:spChg>
        <pc:spChg chg="add del">
          <ac:chgData name="529991211598" userId="7a933b167e82e549" providerId="LiveId" clId="{6D04166C-048B-4585-9723-8FAB23DD458D}" dt="2021-06-18T12:33:53.978" v="856" actId="26606"/>
          <ac:spMkLst>
            <pc:docMk/>
            <pc:sldMk cId="885571842" sldId="281"/>
            <ac:spMk id="24" creationId="{1C938212-FA12-4FF1-87C8-ACDE99D06F69}"/>
          </ac:spMkLst>
        </pc:spChg>
        <pc:spChg chg="add del">
          <ac:chgData name="529991211598" userId="7a933b167e82e549" providerId="LiveId" clId="{6D04166C-048B-4585-9723-8FAB23DD458D}" dt="2021-06-18T12:33:53.978" v="856" actId="26606"/>
          <ac:spMkLst>
            <pc:docMk/>
            <pc:sldMk cId="885571842" sldId="281"/>
            <ac:spMk id="26" creationId="{369F152D-E540-4B48-BA11-2ADF043C6111}"/>
          </ac:spMkLst>
        </pc:spChg>
        <pc:spChg chg="add del">
          <ac:chgData name="529991211598" userId="7a933b167e82e549" providerId="LiveId" clId="{6D04166C-048B-4585-9723-8FAB23DD458D}" dt="2021-06-18T12:33:53.978" v="856" actId="26606"/>
          <ac:spMkLst>
            <pc:docMk/>
            <pc:sldMk cId="885571842" sldId="281"/>
            <ac:spMk id="28" creationId="{0C059F7E-04C4-4C46-9B3E-E5CE267E347D}"/>
          </ac:spMkLst>
        </pc:spChg>
        <pc:picChg chg="add mod ord">
          <ac:chgData name="529991211598" userId="7a933b167e82e549" providerId="LiveId" clId="{6D04166C-048B-4585-9723-8FAB23DD458D}" dt="2021-06-18T12:35:51.022" v="880" actId="1038"/>
          <ac:picMkLst>
            <pc:docMk/>
            <pc:sldMk cId="885571842" sldId="281"/>
            <ac:picMk id="5" creationId="{AFD15858-3C0B-4918-B9CD-C8610899AD25}"/>
          </ac:picMkLst>
        </pc:picChg>
        <pc:picChg chg="add mod ord">
          <ac:chgData name="529991211598" userId="7a933b167e82e549" providerId="LiveId" clId="{6D04166C-048B-4585-9723-8FAB23DD458D}" dt="2021-06-18T12:35:51.022" v="880" actId="1038"/>
          <ac:picMkLst>
            <pc:docMk/>
            <pc:sldMk cId="885571842" sldId="281"/>
            <ac:picMk id="7" creationId="{8614CB4A-3ED7-4F16-8FC8-409E7DF406F7}"/>
          </ac:picMkLst>
        </pc:picChg>
        <pc:picChg chg="add mod">
          <ac:chgData name="529991211598" userId="7a933b167e82e549" providerId="LiveId" clId="{6D04166C-048B-4585-9723-8FAB23DD458D}" dt="2021-06-18T12:35:51.022" v="880" actId="1038"/>
          <ac:picMkLst>
            <pc:docMk/>
            <pc:sldMk cId="885571842" sldId="281"/>
            <ac:picMk id="9" creationId="{96437C70-27E4-428B-8A8E-C63E662B57CB}"/>
          </ac:picMkLst>
        </pc:picChg>
        <pc:picChg chg="add mod">
          <ac:chgData name="529991211598" userId="7a933b167e82e549" providerId="LiveId" clId="{6D04166C-048B-4585-9723-8FAB23DD458D}" dt="2021-06-18T12:35:51.022" v="880" actId="1038"/>
          <ac:picMkLst>
            <pc:docMk/>
            <pc:sldMk cId="885571842" sldId="281"/>
            <ac:picMk id="11" creationId="{C7D0F885-FE7C-4901-89FB-258BFCC57ABE}"/>
          </ac:picMkLst>
        </pc:picChg>
      </pc:sldChg>
      <pc:sldChg chg="addSp delSp modSp new mod setBg modClrScheme delDesignElem chgLayout modNotesTx">
        <pc:chgData name="529991211598" userId="7a933b167e82e549" providerId="LiveId" clId="{6D04166C-048B-4585-9723-8FAB23DD458D}" dt="2021-06-18T16:17:15.290" v="4040" actId="20577"/>
        <pc:sldMkLst>
          <pc:docMk/>
          <pc:sldMk cId="1060222249" sldId="282"/>
        </pc:sldMkLst>
        <pc:spChg chg="add del mod">
          <ac:chgData name="529991211598" userId="7a933b167e82e549" providerId="LiveId" clId="{6D04166C-048B-4585-9723-8FAB23DD458D}" dt="2021-06-18T12:29:15.170" v="837" actId="700"/>
          <ac:spMkLst>
            <pc:docMk/>
            <pc:sldMk cId="1060222249" sldId="282"/>
            <ac:spMk id="2" creationId="{AFECB646-D4A9-4E47-849D-39B34076EC54}"/>
          </ac:spMkLst>
        </pc:spChg>
        <pc:spChg chg="del">
          <ac:chgData name="529991211598" userId="7a933b167e82e549" providerId="LiveId" clId="{6D04166C-048B-4585-9723-8FAB23DD458D}" dt="2021-06-18T12:24:39.832" v="812" actId="22"/>
          <ac:spMkLst>
            <pc:docMk/>
            <pc:sldMk cId="1060222249" sldId="282"/>
            <ac:spMk id="3" creationId="{5E1639C8-74A5-46B5-8D74-6E8C8CBC6AB4}"/>
          </ac:spMkLst>
        </pc:spChg>
        <pc:spChg chg="add del">
          <ac:chgData name="529991211598" userId="7a933b167e82e549" providerId="LiveId" clId="{6D04166C-048B-4585-9723-8FAB23DD458D}" dt="2021-06-18T12:27:08.079" v="822" actId="26606"/>
          <ac:spMkLst>
            <pc:docMk/>
            <pc:sldMk cId="1060222249" sldId="282"/>
            <ac:spMk id="14" creationId="{8D06CE56-3881-4ADA-8CEF-D18B02C242A3}"/>
          </ac:spMkLst>
        </pc:spChg>
        <pc:spChg chg="add del">
          <ac:chgData name="529991211598" userId="7a933b167e82e549" providerId="LiveId" clId="{6D04166C-048B-4585-9723-8FAB23DD458D}" dt="2021-06-18T12:27:08.079" v="822" actId="26606"/>
          <ac:spMkLst>
            <pc:docMk/>
            <pc:sldMk cId="1060222249" sldId="282"/>
            <ac:spMk id="16" creationId="{79F3C543-62EC-4433-9C93-A2CD8764E9B4}"/>
          </ac:spMkLst>
        </pc:spChg>
        <pc:spChg chg="add del">
          <ac:chgData name="529991211598" userId="7a933b167e82e549" providerId="LiveId" clId="{6D04166C-048B-4585-9723-8FAB23DD458D}" dt="2021-06-18T12:27:08.079" v="822" actId="26606"/>
          <ac:spMkLst>
            <pc:docMk/>
            <pc:sldMk cId="1060222249" sldId="282"/>
            <ac:spMk id="18" creationId="{D7D12574-25F0-4BB1-AA48-9DE7527AF5F4}"/>
          </ac:spMkLst>
        </pc:spChg>
        <pc:spChg chg="add del">
          <ac:chgData name="529991211598" userId="7a933b167e82e549" providerId="LiveId" clId="{6D04166C-048B-4585-9723-8FAB23DD458D}" dt="2021-06-18T12:27:08.079" v="822" actId="26606"/>
          <ac:spMkLst>
            <pc:docMk/>
            <pc:sldMk cId="1060222249" sldId="282"/>
            <ac:spMk id="20" creationId="{A3473CF9-37EB-43E7-89EF-D2D1C53D1DAC}"/>
          </ac:spMkLst>
        </pc:spChg>
        <pc:spChg chg="add del">
          <ac:chgData name="529991211598" userId="7a933b167e82e549" providerId="LiveId" clId="{6D04166C-048B-4585-9723-8FAB23DD458D}" dt="2021-06-18T12:27:08.079" v="822" actId="26606"/>
          <ac:spMkLst>
            <pc:docMk/>
            <pc:sldMk cId="1060222249" sldId="282"/>
            <ac:spMk id="22" creationId="{586B4EF9-43BA-4655-A6FF-1D8E21574C95}"/>
          </ac:spMkLst>
        </pc:spChg>
        <pc:spChg chg="add del">
          <ac:chgData name="529991211598" userId="7a933b167e82e549" providerId="LiveId" clId="{6D04166C-048B-4585-9723-8FAB23DD458D}" dt="2021-06-18T12:29:15.170" v="837" actId="700"/>
          <ac:spMkLst>
            <pc:docMk/>
            <pc:sldMk cId="1060222249" sldId="282"/>
            <ac:spMk id="24" creationId="{8D06CE56-3881-4ADA-8CEF-D18B02C242A3}"/>
          </ac:spMkLst>
        </pc:spChg>
        <pc:spChg chg="add del">
          <ac:chgData name="529991211598" userId="7a933b167e82e549" providerId="LiveId" clId="{6D04166C-048B-4585-9723-8FAB23DD458D}" dt="2021-06-18T12:29:15.170" v="837" actId="700"/>
          <ac:spMkLst>
            <pc:docMk/>
            <pc:sldMk cId="1060222249" sldId="282"/>
            <ac:spMk id="25" creationId="{79F3C543-62EC-4433-9C93-A2CD8764E9B4}"/>
          </ac:spMkLst>
        </pc:spChg>
        <pc:spChg chg="add del">
          <ac:chgData name="529991211598" userId="7a933b167e82e549" providerId="LiveId" clId="{6D04166C-048B-4585-9723-8FAB23DD458D}" dt="2021-06-18T12:29:15.170" v="837" actId="700"/>
          <ac:spMkLst>
            <pc:docMk/>
            <pc:sldMk cId="1060222249" sldId="282"/>
            <ac:spMk id="26" creationId="{FDC05A7B-3060-4D55-AD98-5814F79D46C2}"/>
          </ac:spMkLst>
        </pc:spChg>
        <pc:spChg chg="add del">
          <ac:chgData name="529991211598" userId="7a933b167e82e549" providerId="LiveId" clId="{6D04166C-048B-4585-9723-8FAB23DD458D}" dt="2021-06-18T12:29:15.170" v="837" actId="700"/>
          <ac:spMkLst>
            <pc:docMk/>
            <pc:sldMk cId="1060222249" sldId="282"/>
            <ac:spMk id="27" creationId="{A3473CF9-37EB-43E7-89EF-D2D1C53D1DAC}"/>
          </ac:spMkLst>
        </pc:spChg>
        <pc:spChg chg="add del">
          <ac:chgData name="529991211598" userId="7a933b167e82e549" providerId="LiveId" clId="{6D04166C-048B-4585-9723-8FAB23DD458D}" dt="2021-06-18T12:29:15.170" v="837" actId="700"/>
          <ac:spMkLst>
            <pc:docMk/>
            <pc:sldMk cId="1060222249" sldId="282"/>
            <ac:spMk id="28" creationId="{586B4EF9-43BA-4655-A6FF-1D8E21574C95}"/>
          </ac:spMkLst>
        </pc:spChg>
        <pc:picChg chg="add mod ord">
          <ac:chgData name="529991211598" userId="7a933b167e82e549" providerId="LiveId" clId="{6D04166C-048B-4585-9723-8FAB23DD458D}" dt="2021-06-18T12:30:35.412" v="845" actId="1076"/>
          <ac:picMkLst>
            <pc:docMk/>
            <pc:sldMk cId="1060222249" sldId="282"/>
            <ac:picMk id="5" creationId="{D2F56E0C-B42F-47F7-B731-F13893140DFF}"/>
          </ac:picMkLst>
        </pc:picChg>
        <pc:picChg chg="add mod">
          <ac:chgData name="529991211598" userId="7a933b167e82e549" providerId="LiveId" clId="{6D04166C-048B-4585-9723-8FAB23DD458D}" dt="2021-06-18T12:29:32.936" v="841" actId="1076"/>
          <ac:picMkLst>
            <pc:docMk/>
            <pc:sldMk cId="1060222249" sldId="282"/>
            <ac:picMk id="7" creationId="{ACB53182-CF17-4D3A-8BAD-6F7B3A797DB0}"/>
          </ac:picMkLst>
        </pc:picChg>
        <pc:picChg chg="add mod">
          <ac:chgData name="529991211598" userId="7a933b167e82e549" providerId="LiveId" clId="{6D04166C-048B-4585-9723-8FAB23DD458D}" dt="2021-06-18T12:30:38.653" v="846" actId="1076"/>
          <ac:picMkLst>
            <pc:docMk/>
            <pc:sldMk cId="1060222249" sldId="282"/>
            <ac:picMk id="9" creationId="{D6C44DAE-413C-4A73-AEB1-47708C6E5D4F}"/>
          </ac:picMkLst>
        </pc:picChg>
      </pc:sldChg>
      <pc:sldChg chg="addSp delSp modSp new mod setBg modClrScheme chgLayout modNotesTx">
        <pc:chgData name="529991211598" userId="7a933b167e82e549" providerId="LiveId" clId="{6D04166C-048B-4585-9723-8FAB23DD458D}" dt="2021-06-18T16:30:41.035" v="4909" actId="20577"/>
        <pc:sldMkLst>
          <pc:docMk/>
          <pc:sldMk cId="908836451" sldId="283"/>
        </pc:sldMkLst>
        <pc:spChg chg="del">
          <ac:chgData name="529991211598" userId="7a933b167e82e549" providerId="LiveId" clId="{6D04166C-048B-4585-9723-8FAB23DD458D}" dt="2021-06-18T13:04:12.774" v="886" actId="700"/>
          <ac:spMkLst>
            <pc:docMk/>
            <pc:sldMk cId="908836451" sldId="283"/>
            <ac:spMk id="2" creationId="{622BFD8E-91B6-4F85-A373-96D73ED60391}"/>
          </ac:spMkLst>
        </pc:spChg>
        <pc:spChg chg="del">
          <ac:chgData name="529991211598" userId="7a933b167e82e549" providerId="LiveId" clId="{6D04166C-048B-4585-9723-8FAB23DD458D}" dt="2021-06-18T13:03:50.403" v="883" actId="22"/>
          <ac:spMkLst>
            <pc:docMk/>
            <pc:sldMk cId="908836451" sldId="283"/>
            <ac:spMk id="3" creationId="{2A3FD502-D1AB-4BA4-B0F3-D6DA177E44C6}"/>
          </ac:spMkLst>
        </pc:spChg>
        <pc:spChg chg="add del">
          <ac:chgData name="529991211598" userId="7a933b167e82e549" providerId="LiveId" clId="{6D04166C-048B-4585-9723-8FAB23DD458D}" dt="2021-06-18T13:04:32.589" v="889" actId="22"/>
          <ac:spMkLst>
            <pc:docMk/>
            <pc:sldMk cId="908836451" sldId="283"/>
            <ac:spMk id="7" creationId="{7DA7C66F-3C95-40FD-9548-81CA99247D7F}"/>
          </ac:spMkLst>
        </pc:spChg>
        <pc:picChg chg="add mod ord">
          <ac:chgData name="529991211598" userId="7a933b167e82e549" providerId="LiveId" clId="{6D04166C-048B-4585-9723-8FAB23DD458D}" dt="2021-06-18T13:07:04.518" v="924" actId="1076"/>
          <ac:picMkLst>
            <pc:docMk/>
            <pc:sldMk cId="908836451" sldId="283"/>
            <ac:picMk id="5" creationId="{06F98CBB-1C54-41A2-9AAA-E01E5405E3DF}"/>
          </ac:picMkLst>
        </pc:picChg>
        <pc:picChg chg="add mod">
          <ac:chgData name="529991211598" userId="7a933b167e82e549" providerId="LiveId" clId="{6D04166C-048B-4585-9723-8FAB23DD458D}" dt="2021-06-18T13:06:38.275" v="920" actId="1076"/>
          <ac:picMkLst>
            <pc:docMk/>
            <pc:sldMk cId="908836451" sldId="283"/>
            <ac:picMk id="9" creationId="{AA8DB1B9-2C22-45B9-9941-3D6BB4E90823}"/>
          </ac:picMkLst>
        </pc:picChg>
        <pc:picChg chg="add mod">
          <ac:chgData name="529991211598" userId="7a933b167e82e549" providerId="LiveId" clId="{6D04166C-048B-4585-9723-8FAB23DD458D}" dt="2021-06-18T13:06:51.440" v="922" actId="1076"/>
          <ac:picMkLst>
            <pc:docMk/>
            <pc:sldMk cId="908836451" sldId="283"/>
            <ac:picMk id="11" creationId="{0B29E253-C692-4310-AB98-4094805D49B1}"/>
          </ac:picMkLst>
        </pc:picChg>
      </pc:sldChg>
      <pc:sldChg chg="addSp delSp modSp new mod modAnim">
        <pc:chgData name="529991211598" userId="7a933b167e82e549" providerId="LiveId" clId="{6D04166C-048B-4585-9723-8FAB23DD458D}" dt="2021-06-18T18:35:59.642" v="8076" actId="122"/>
        <pc:sldMkLst>
          <pc:docMk/>
          <pc:sldMk cId="702284519" sldId="284"/>
        </pc:sldMkLst>
        <pc:spChg chg="add mod">
          <ac:chgData name="529991211598" userId="7a933b167e82e549" providerId="LiveId" clId="{6D04166C-048B-4585-9723-8FAB23DD458D}" dt="2021-06-18T18:35:59.642" v="8076" actId="122"/>
          <ac:spMkLst>
            <pc:docMk/>
            <pc:sldMk cId="702284519" sldId="284"/>
            <ac:spMk id="3" creationId="{C0BBEF7D-57BF-4615-B004-D89F60750E5F}"/>
          </ac:spMkLst>
        </pc:spChg>
        <pc:spChg chg="del">
          <ac:chgData name="529991211598" userId="7a933b167e82e549" providerId="LiveId" clId="{6D04166C-048B-4585-9723-8FAB23DD458D}" dt="2021-06-18T13:31:16.242" v="926"/>
          <ac:spMkLst>
            <pc:docMk/>
            <pc:sldMk cId="702284519" sldId="284"/>
            <ac:spMk id="3" creationId="{D099F194-1213-407E-988B-67C26997111F}"/>
          </ac:spMkLst>
        </pc:spChg>
        <pc:picChg chg="add mod">
          <ac:chgData name="529991211598" userId="7a933b167e82e549" providerId="LiveId" clId="{6D04166C-048B-4585-9723-8FAB23DD458D}" dt="2021-06-18T18:35:44.892" v="8073" actId="1036"/>
          <ac:picMkLst>
            <pc:docMk/>
            <pc:sldMk cId="702284519" sldId="284"/>
            <ac:picMk id="4" creationId="{23683C43-5BB4-41D2-80ED-6E695B56FF46}"/>
          </ac:picMkLst>
        </pc:picChg>
      </pc:sldChg>
      <pc:sldChg chg="addSp delSp modSp new mod setBg delDesignElem chgLayout modNotesTx">
        <pc:chgData name="529991211598" userId="7a933b167e82e549" providerId="LiveId" clId="{6D04166C-048B-4585-9723-8FAB23DD458D}" dt="2021-06-18T15:34:22.894" v="2055" actId="20577"/>
        <pc:sldMkLst>
          <pc:docMk/>
          <pc:sldMk cId="3578635853" sldId="285"/>
        </pc:sldMkLst>
        <pc:spChg chg="mod ord">
          <ac:chgData name="529991211598" userId="7a933b167e82e549" providerId="LiveId" clId="{6D04166C-048B-4585-9723-8FAB23DD458D}" dt="2021-06-18T14:54:42.123" v="1197" actId="166"/>
          <ac:spMkLst>
            <pc:docMk/>
            <pc:sldMk cId="3578635853" sldId="285"/>
            <ac:spMk id="2" creationId="{E3BE36A6-A5B4-4107-80F6-F7C8A70A8645}"/>
          </ac:spMkLst>
        </pc:spChg>
        <pc:spChg chg="del">
          <ac:chgData name="529991211598" userId="7a933b167e82e549" providerId="LiveId" clId="{6D04166C-048B-4585-9723-8FAB23DD458D}" dt="2021-06-18T14:43:01.563" v="972" actId="22"/>
          <ac:spMkLst>
            <pc:docMk/>
            <pc:sldMk cId="3578635853" sldId="285"/>
            <ac:spMk id="3" creationId="{56E6BC56-CCE8-4BDD-B18B-7CCC372D000D}"/>
          </ac:spMkLst>
        </pc:spChg>
        <pc:spChg chg="add del mod">
          <ac:chgData name="529991211598" userId="7a933b167e82e549" providerId="LiveId" clId="{6D04166C-048B-4585-9723-8FAB23DD458D}" dt="2021-06-18T14:54:06.344" v="1190" actId="6264"/>
          <ac:spMkLst>
            <pc:docMk/>
            <pc:sldMk cId="3578635853" sldId="285"/>
            <ac:spMk id="6" creationId="{F4A8232D-4902-4265-8292-2AD9E15EE02C}"/>
          </ac:spMkLst>
        </pc:spChg>
        <pc:spChg chg="add del mod ord">
          <ac:chgData name="529991211598" userId="7a933b167e82e549" providerId="LiveId" clId="{6D04166C-048B-4585-9723-8FAB23DD458D}" dt="2021-06-18T14:54:06.344" v="1190" actId="6264"/>
          <ac:spMkLst>
            <pc:docMk/>
            <pc:sldMk cId="3578635853" sldId="285"/>
            <ac:spMk id="7" creationId="{66837149-2821-4C29-886C-8B076C008C18}"/>
          </ac:spMkLst>
        </pc:spChg>
        <pc:spChg chg="add del mod">
          <ac:chgData name="529991211598" userId="7a933b167e82e549" providerId="LiveId" clId="{6D04166C-048B-4585-9723-8FAB23DD458D}" dt="2021-06-18T14:54:33.053" v="1195" actId="478"/>
          <ac:spMkLst>
            <pc:docMk/>
            <pc:sldMk cId="3578635853" sldId="285"/>
            <ac:spMk id="9" creationId="{0372B788-8D6A-4EA7-B73D-4EED8F8A1A79}"/>
          </ac:spMkLst>
        </pc:spChg>
        <pc:spChg chg="add mod">
          <ac:chgData name="529991211598" userId="7a933b167e82e549" providerId="LiveId" clId="{6D04166C-048B-4585-9723-8FAB23DD458D}" dt="2021-06-18T14:55:36.103" v="1255" actId="2085"/>
          <ac:spMkLst>
            <pc:docMk/>
            <pc:sldMk cId="3578635853" sldId="285"/>
            <ac:spMk id="11" creationId="{98DF06D2-CED7-4065-8F58-CA50B5FEDEA9}"/>
          </ac:spMkLst>
        </pc:spChg>
        <pc:spChg chg="add del">
          <ac:chgData name="529991211598" userId="7a933b167e82e549" providerId="LiveId" clId="{6D04166C-048B-4585-9723-8FAB23DD458D}" dt="2021-06-18T14:54:06.344" v="1190" actId="6264"/>
          <ac:spMkLst>
            <pc:docMk/>
            <pc:sldMk cId="3578635853" sldId="285"/>
            <ac:spMk id="12" creationId="{D1A4588A-55D5-49B8-BE41-54ACDCFF2C17}"/>
          </ac:spMkLst>
        </pc:spChg>
        <pc:spChg chg="add del">
          <ac:chgData name="529991211598" userId="7a933b167e82e549" providerId="LiveId" clId="{6D04166C-048B-4585-9723-8FAB23DD458D}" dt="2021-06-18T14:54:06.344" v="1190" actId="6264"/>
          <ac:spMkLst>
            <pc:docMk/>
            <pc:sldMk cId="3578635853" sldId="285"/>
            <ac:spMk id="14" creationId="{F97E7EA2-EDCD-47E9-81BC-415C606D1B58}"/>
          </ac:spMkLst>
        </pc:spChg>
        <pc:picChg chg="add mod ord">
          <ac:chgData name="529991211598" userId="7a933b167e82e549" providerId="LiveId" clId="{6D04166C-048B-4585-9723-8FAB23DD458D}" dt="2021-06-18T14:55:14.130" v="1253" actId="1035"/>
          <ac:picMkLst>
            <pc:docMk/>
            <pc:sldMk cId="3578635853" sldId="285"/>
            <ac:picMk id="5" creationId="{EB0E2FC6-29B3-4021-BC76-5A462D78A53A}"/>
          </ac:picMkLst>
        </pc:picChg>
      </pc:sldChg>
      <pc:sldChg chg="addSp delSp modSp new mod setBg modNotesTx">
        <pc:chgData name="529991211598" userId="7a933b167e82e549" providerId="LiveId" clId="{6D04166C-048B-4585-9723-8FAB23DD458D}" dt="2021-06-18T15:38:17.282" v="2726" actId="20577"/>
        <pc:sldMkLst>
          <pc:docMk/>
          <pc:sldMk cId="4138623539" sldId="286"/>
        </pc:sldMkLst>
        <pc:spChg chg="mod">
          <ac:chgData name="529991211598" userId="7a933b167e82e549" providerId="LiveId" clId="{6D04166C-048B-4585-9723-8FAB23DD458D}" dt="2021-06-18T15:21:05.255" v="1362" actId="404"/>
          <ac:spMkLst>
            <pc:docMk/>
            <pc:sldMk cId="4138623539" sldId="286"/>
            <ac:spMk id="2" creationId="{43795EB2-AC9B-4B2C-A87F-B883DB488F60}"/>
          </ac:spMkLst>
        </pc:spChg>
        <pc:spChg chg="add del mod">
          <ac:chgData name="529991211598" userId="7a933b167e82e549" providerId="LiveId" clId="{6D04166C-048B-4585-9723-8FAB23DD458D}" dt="2021-06-18T15:17:38.657" v="1307"/>
          <ac:spMkLst>
            <pc:docMk/>
            <pc:sldMk cId="4138623539" sldId="286"/>
            <ac:spMk id="3" creationId="{D1A443C0-8047-4664-8E17-397CE497A65A}"/>
          </ac:spMkLst>
        </pc:spChg>
        <pc:spChg chg="add del">
          <ac:chgData name="529991211598" userId="7a933b167e82e549" providerId="LiveId" clId="{6D04166C-048B-4585-9723-8FAB23DD458D}" dt="2021-06-18T14:57:37.627" v="1258"/>
          <ac:spMkLst>
            <pc:docMk/>
            <pc:sldMk cId="4138623539" sldId="286"/>
            <ac:spMk id="5" creationId="{5E0C322A-E5CE-4242-9274-781117CF47B5}"/>
          </ac:spMkLst>
        </pc:spChg>
        <pc:spChg chg="add del">
          <ac:chgData name="529991211598" userId="7a933b167e82e549" providerId="LiveId" clId="{6D04166C-048B-4585-9723-8FAB23DD458D}" dt="2021-06-18T15:10:08.887" v="1260"/>
          <ac:spMkLst>
            <pc:docMk/>
            <pc:sldMk cId="4138623539" sldId="286"/>
            <ac:spMk id="7" creationId="{ECAB8067-98D9-4BE7-B7DE-C718020B0970}"/>
          </ac:spMkLst>
        </pc:spChg>
        <pc:spChg chg="add del">
          <ac:chgData name="529991211598" userId="7a933b167e82e549" providerId="LiveId" clId="{6D04166C-048B-4585-9723-8FAB23DD458D}" dt="2021-06-18T15:10:23.402" v="1262"/>
          <ac:spMkLst>
            <pc:docMk/>
            <pc:sldMk cId="4138623539" sldId="286"/>
            <ac:spMk id="9" creationId="{1B88DD80-D53E-448B-91A2-4AFC36C0F87B}"/>
          </ac:spMkLst>
        </pc:spChg>
        <pc:spChg chg="add mod">
          <ac:chgData name="529991211598" userId="7a933b167e82e549" providerId="LiveId" clId="{6D04166C-048B-4585-9723-8FAB23DD458D}" dt="2021-06-18T15:21:50.896" v="1407" actId="207"/>
          <ac:spMkLst>
            <pc:docMk/>
            <pc:sldMk cId="4138623539" sldId="286"/>
            <ac:spMk id="13" creationId="{2D45BD66-EE1D-482F-B714-FA9D39BB2201}"/>
          </ac:spMkLst>
        </pc:spChg>
        <pc:spChg chg="add del mod ord">
          <ac:chgData name="529991211598" userId="7a933b167e82e549" providerId="LiveId" clId="{6D04166C-048B-4585-9723-8FAB23DD458D}" dt="2021-06-18T15:21:19.872" v="1390" actId="478"/>
          <ac:spMkLst>
            <pc:docMk/>
            <pc:sldMk cId="4138623539" sldId="286"/>
            <ac:spMk id="16" creationId="{52AB2667-0856-48DA-BCE0-80E4D9EDB683}"/>
          </ac:spMkLst>
        </pc:spChg>
        <pc:spChg chg="add">
          <ac:chgData name="529991211598" userId="7a933b167e82e549" providerId="LiveId" clId="{6D04166C-048B-4585-9723-8FAB23DD458D}" dt="2021-06-18T15:18:11.953" v="1308" actId="26606"/>
          <ac:spMkLst>
            <pc:docMk/>
            <pc:sldMk cId="4138623539" sldId="286"/>
            <ac:spMk id="17" creationId="{53B021B3-DE93-4AB7-8A18-CF5F1CED88B8}"/>
          </ac:spMkLst>
        </pc:spChg>
        <pc:spChg chg="add mod">
          <ac:chgData name="529991211598" userId="7a933b167e82e549" providerId="LiveId" clId="{6D04166C-048B-4585-9723-8FAB23DD458D}" dt="2021-06-18T15:21:16.586" v="1389" actId="1036"/>
          <ac:spMkLst>
            <pc:docMk/>
            <pc:sldMk cId="4138623539" sldId="286"/>
            <ac:spMk id="18" creationId="{EBA62D30-E705-4FB2-BB89-F7C56195BE3B}"/>
          </ac:spMkLst>
        </pc:spChg>
        <pc:spChg chg="add">
          <ac:chgData name="529991211598" userId="7a933b167e82e549" providerId="LiveId" clId="{6D04166C-048B-4585-9723-8FAB23DD458D}" dt="2021-06-18T15:18:11.953" v="1308" actId="26606"/>
          <ac:spMkLst>
            <pc:docMk/>
            <pc:sldMk cId="4138623539" sldId="286"/>
            <ac:spMk id="19" creationId="{52D502E5-F6B4-4D58-B4AE-FC466FF15EE8}"/>
          </ac:spMkLst>
        </pc:spChg>
        <pc:spChg chg="add mod">
          <ac:chgData name="529991211598" userId="7a933b167e82e549" providerId="LiveId" clId="{6D04166C-048B-4585-9723-8FAB23DD458D}" dt="2021-06-18T15:21:32.874" v="1404" actId="1036"/>
          <ac:spMkLst>
            <pc:docMk/>
            <pc:sldMk cId="4138623539" sldId="286"/>
            <ac:spMk id="20" creationId="{0CB389A0-015C-4567-905F-1D6105F97010}"/>
          </ac:spMkLst>
        </pc:spChg>
        <pc:spChg chg="add">
          <ac:chgData name="529991211598" userId="7a933b167e82e549" providerId="LiveId" clId="{6D04166C-048B-4585-9723-8FAB23DD458D}" dt="2021-06-18T15:18:11.953" v="1308" actId="26606"/>
          <ac:spMkLst>
            <pc:docMk/>
            <pc:sldMk cId="4138623539" sldId="286"/>
            <ac:spMk id="21" creationId="{9DECDBF4-02B6-4BB4-B65B-B8107AD6A9E8}"/>
          </ac:spMkLst>
        </pc:spChg>
        <pc:graphicFrameChg chg="add del mod">
          <ac:chgData name="529991211598" userId="7a933b167e82e549" providerId="LiveId" clId="{6D04166C-048B-4585-9723-8FAB23DD458D}" dt="2021-06-18T14:57:37.627" v="1258"/>
          <ac:graphicFrameMkLst>
            <pc:docMk/>
            <pc:sldMk cId="4138623539" sldId="286"/>
            <ac:graphicFrameMk id="4" creationId="{1292EF00-451F-4AC3-B9C6-46EE69DC93BB}"/>
          </ac:graphicFrameMkLst>
        </pc:graphicFrameChg>
        <pc:graphicFrameChg chg="add del mod">
          <ac:chgData name="529991211598" userId="7a933b167e82e549" providerId="LiveId" clId="{6D04166C-048B-4585-9723-8FAB23DD458D}" dt="2021-06-18T15:10:08.887" v="1260"/>
          <ac:graphicFrameMkLst>
            <pc:docMk/>
            <pc:sldMk cId="4138623539" sldId="286"/>
            <ac:graphicFrameMk id="6" creationId="{1E94FCC4-5641-4730-8925-D8455999C76C}"/>
          </ac:graphicFrameMkLst>
        </pc:graphicFrameChg>
        <pc:graphicFrameChg chg="add del mod">
          <ac:chgData name="529991211598" userId="7a933b167e82e549" providerId="LiveId" clId="{6D04166C-048B-4585-9723-8FAB23DD458D}" dt="2021-06-18T15:10:23.402" v="1262"/>
          <ac:graphicFrameMkLst>
            <pc:docMk/>
            <pc:sldMk cId="4138623539" sldId="286"/>
            <ac:graphicFrameMk id="8" creationId="{B941183D-97F4-4AC9-A81D-7DCD6435CEE6}"/>
          </ac:graphicFrameMkLst>
        </pc:graphicFrameChg>
        <pc:graphicFrameChg chg="add del mod">
          <ac:chgData name="529991211598" userId="7a933b167e82e549" providerId="LiveId" clId="{6D04166C-048B-4585-9723-8FAB23DD458D}" dt="2021-06-18T15:13:39.584" v="1268"/>
          <ac:graphicFrameMkLst>
            <pc:docMk/>
            <pc:sldMk cId="4138623539" sldId="286"/>
            <ac:graphicFrameMk id="10" creationId="{CDB40D7A-D404-4F21-ADBB-E7B3ABD4F1C2}"/>
          </ac:graphicFrameMkLst>
        </pc:graphicFrameChg>
        <pc:graphicFrameChg chg="add mod modGraphic">
          <ac:chgData name="529991211598" userId="7a933b167e82e549" providerId="LiveId" clId="{6D04166C-048B-4585-9723-8FAB23DD458D}" dt="2021-06-18T15:19:05.762" v="1313" actId="122"/>
          <ac:graphicFrameMkLst>
            <pc:docMk/>
            <pc:sldMk cId="4138623539" sldId="286"/>
            <ac:graphicFrameMk id="12" creationId="{D7421512-4064-4468-AB3B-9658642BFD2E}"/>
          </ac:graphicFrameMkLst>
        </pc:graphicFrameChg>
        <pc:picChg chg="add del mod">
          <ac:chgData name="529991211598" userId="7a933b167e82e549" providerId="LiveId" clId="{6D04166C-048B-4585-9723-8FAB23DD458D}" dt="2021-06-18T15:17:28.857" v="1304"/>
          <ac:picMkLst>
            <pc:docMk/>
            <pc:sldMk cId="4138623539" sldId="286"/>
            <ac:picMk id="11" creationId="{60DA4FEA-BF5A-46DA-83B4-A1B060838637}"/>
          </ac:picMkLst>
        </pc:picChg>
      </pc:sldChg>
      <pc:sldChg chg="addSp delSp modSp new mod setBg modClrScheme chgLayout modNotesTx">
        <pc:chgData name="529991211598" userId="7a933b167e82e549" providerId="LiveId" clId="{6D04166C-048B-4585-9723-8FAB23DD458D}" dt="2021-06-18T15:58:20.261" v="3435" actId="20577"/>
        <pc:sldMkLst>
          <pc:docMk/>
          <pc:sldMk cId="2048505715" sldId="287"/>
        </pc:sldMkLst>
        <pc:spChg chg="del mod ord">
          <ac:chgData name="529991211598" userId="7a933b167e82e549" providerId="LiveId" clId="{6D04166C-048B-4585-9723-8FAB23DD458D}" dt="2021-06-18T15:41:09.369" v="2799" actId="700"/>
          <ac:spMkLst>
            <pc:docMk/>
            <pc:sldMk cId="2048505715" sldId="287"/>
            <ac:spMk id="2" creationId="{5851C158-30FB-4E9F-B02C-B35237A1F50B}"/>
          </ac:spMkLst>
        </pc:spChg>
        <pc:spChg chg="del mod ord">
          <ac:chgData name="529991211598" userId="7a933b167e82e549" providerId="LiveId" clId="{6D04166C-048B-4585-9723-8FAB23DD458D}" dt="2021-06-18T15:41:09.369" v="2799" actId="700"/>
          <ac:spMkLst>
            <pc:docMk/>
            <pc:sldMk cId="2048505715" sldId="287"/>
            <ac:spMk id="3" creationId="{4B0405DF-DD7F-4891-93DE-9E0E94E5DD30}"/>
          </ac:spMkLst>
        </pc:spChg>
        <pc:spChg chg="add del mod ord">
          <ac:chgData name="529991211598" userId="7a933b167e82e549" providerId="LiveId" clId="{6D04166C-048B-4585-9723-8FAB23DD458D}" dt="2021-06-18T15:49:09.316" v="2975" actId="20577"/>
          <ac:spMkLst>
            <pc:docMk/>
            <pc:sldMk cId="2048505715" sldId="287"/>
            <ac:spMk id="4" creationId="{6F301294-28DE-4DDA-AF35-BADEB995AE14}"/>
          </ac:spMkLst>
        </pc:spChg>
        <pc:spChg chg="add del mod ord">
          <ac:chgData name="529991211598" userId="7a933b167e82e549" providerId="LiveId" clId="{6D04166C-048B-4585-9723-8FAB23DD458D}" dt="2021-06-18T15:41:12.441" v="2800"/>
          <ac:spMkLst>
            <pc:docMk/>
            <pc:sldMk cId="2048505715" sldId="287"/>
            <ac:spMk id="5" creationId="{54494728-09EB-4502-9423-B51A5DC6245A}"/>
          </ac:spMkLst>
        </pc:spChg>
        <pc:spChg chg="add del">
          <ac:chgData name="529991211598" userId="7a933b167e82e549" providerId="LiveId" clId="{6D04166C-048B-4585-9723-8FAB23DD458D}" dt="2021-06-18T15:41:26.735" v="2802" actId="26606"/>
          <ac:spMkLst>
            <pc:docMk/>
            <pc:sldMk cId="2048505715" sldId="287"/>
            <ac:spMk id="11" creationId="{53B021B3-DE93-4AB7-8A18-CF5F1CED88B8}"/>
          </ac:spMkLst>
        </pc:spChg>
        <pc:spChg chg="add del">
          <ac:chgData name="529991211598" userId="7a933b167e82e549" providerId="LiveId" clId="{6D04166C-048B-4585-9723-8FAB23DD458D}" dt="2021-06-18T15:41:26.735" v="2802" actId="26606"/>
          <ac:spMkLst>
            <pc:docMk/>
            <pc:sldMk cId="2048505715" sldId="287"/>
            <ac:spMk id="13" creationId="{52D502E5-F6B4-4D58-B4AE-FC466FF15EE8}"/>
          </ac:spMkLst>
        </pc:spChg>
        <pc:spChg chg="add del">
          <ac:chgData name="529991211598" userId="7a933b167e82e549" providerId="LiveId" clId="{6D04166C-048B-4585-9723-8FAB23DD458D}" dt="2021-06-18T15:41:26.735" v="2802" actId="26606"/>
          <ac:spMkLst>
            <pc:docMk/>
            <pc:sldMk cId="2048505715" sldId="287"/>
            <ac:spMk id="15" creationId="{9DECDBF4-02B6-4BB4-B65B-B8107AD6A9E8}"/>
          </ac:spMkLst>
        </pc:spChg>
        <pc:spChg chg="add">
          <ac:chgData name="529991211598" userId="7a933b167e82e549" providerId="LiveId" clId="{6D04166C-048B-4585-9723-8FAB23DD458D}" dt="2021-06-18T15:41:26.764" v="2803" actId="26606"/>
          <ac:spMkLst>
            <pc:docMk/>
            <pc:sldMk cId="2048505715" sldId="287"/>
            <ac:spMk id="17" creationId="{7301F447-EEF7-48F5-AF73-7566EE7F64AD}"/>
          </ac:spMkLst>
        </pc:spChg>
        <pc:spChg chg="add">
          <ac:chgData name="529991211598" userId="7a933b167e82e549" providerId="LiveId" clId="{6D04166C-048B-4585-9723-8FAB23DD458D}" dt="2021-06-18T15:41:26.764" v="2803" actId="26606"/>
          <ac:spMkLst>
            <pc:docMk/>
            <pc:sldMk cId="2048505715" sldId="287"/>
            <ac:spMk id="18" creationId="{F7117410-A2A4-4085-9ADC-46744551DBDE}"/>
          </ac:spMkLst>
        </pc:spChg>
        <pc:spChg chg="add">
          <ac:chgData name="529991211598" userId="7a933b167e82e549" providerId="LiveId" clId="{6D04166C-048B-4585-9723-8FAB23DD458D}" dt="2021-06-18T15:41:26.764" v="2803" actId="26606"/>
          <ac:spMkLst>
            <pc:docMk/>
            <pc:sldMk cId="2048505715" sldId="287"/>
            <ac:spMk id="19" creationId="{99F74EB5-E547-4FB4-95F5-BCC788F3C4A0}"/>
          </ac:spMkLst>
        </pc:spChg>
        <pc:graphicFrameChg chg="add mod modGraphic">
          <ac:chgData name="529991211598" userId="7a933b167e82e549" providerId="LiveId" clId="{6D04166C-048B-4585-9723-8FAB23DD458D}" dt="2021-06-18T15:53:12.843" v="3304" actId="1076"/>
          <ac:graphicFrameMkLst>
            <pc:docMk/>
            <pc:sldMk cId="2048505715" sldId="287"/>
            <ac:graphicFrameMk id="6" creationId="{58BF76ED-397C-4BDA-BA7B-9E4997E8000B}"/>
          </ac:graphicFrameMkLst>
        </pc:graphicFrameChg>
      </pc:sldChg>
      <pc:sldChg chg="modSp new del mod">
        <pc:chgData name="529991211598" userId="7a933b167e82e549" providerId="LiveId" clId="{6D04166C-048B-4585-9723-8FAB23DD458D}" dt="2021-06-18T18:09:08.878" v="7472" actId="47"/>
        <pc:sldMkLst>
          <pc:docMk/>
          <pc:sldMk cId="3044945930" sldId="288"/>
        </pc:sldMkLst>
        <pc:spChg chg="mod">
          <ac:chgData name="529991211598" userId="7a933b167e82e549" providerId="LiveId" clId="{6D04166C-048B-4585-9723-8FAB23DD458D}" dt="2021-06-18T16:51:43.254" v="4931" actId="20577"/>
          <ac:spMkLst>
            <pc:docMk/>
            <pc:sldMk cId="3044945930" sldId="288"/>
            <ac:spMk id="2" creationId="{C3277F0A-8249-484A-8D3C-1CCDF72C862D}"/>
          </ac:spMkLst>
        </pc:spChg>
      </pc:sldChg>
      <pc:sldChg chg="modSp new mod">
        <pc:chgData name="529991211598" userId="7a933b167e82e549" providerId="LiveId" clId="{6D04166C-048B-4585-9723-8FAB23DD458D}" dt="2021-06-18T17:19:04.548" v="5998" actId="20577"/>
        <pc:sldMkLst>
          <pc:docMk/>
          <pc:sldMk cId="3786303031" sldId="289"/>
        </pc:sldMkLst>
        <pc:spChg chg="mod">
          <ac:chgData name="529991211598" userId="7a933b167e82e549" providerId="LiveId" clId="{6D04166C-048B-4585-9723-8FAB23DD458D}" dt="2021-06-18T16:52:02.107" v="4976" actId="20577"/>
          <ac:spMkLst>
            <pc:docMk/>
            <pc:sldMk cId="3786303031" sldId="289"/>
            <ac:spMk id="2" creationId="{E0132D4C-B33D-460A-B257-BF73FEACA029}"/>
          </ac:spMkLst>
        </pc:spChg>
        <pc:spChg chg="mod">
          <ac:chgData name="529991211598" userId="7a933b167e82e549" providerId="LiveId" clId="{6D04166C-048B-4585-9723-8FAB23DD458D}" dt="2021-06-18T17:19:04.548" v="5998" actId="20577"/>
          <ac:spMkLst>
            <pc:docMk/>
            <pc:sldMk cId="3786303031" sldId="289"/>
            <ac:spMk id="3" creationId="{B79E6330-A911-41A6-91B6-113B7ECF0345}"/>
          </ac:spMkLst>
        </pc:spChg>
      </pc:sldChg>
      <pc:sldChg chg="modSp new mod">
        <pc:chgData name="529991211598" userId="7a933b167e82e549" providerId="LiveId" clId="{6D04166C-048B-4585-9723-8FAB23DD458D}" dt="2021-06-18T18:13:11.636" v="7667" actId="27636"/>
        <pc:sldMkLst>
          <pc:docMk/>
          <pc:sldMk cId="2813173632" sldId="290"/>
        </pc:sldMkLst>
        <pc:spChg chg="mod">
          <ac:chgData name="529991211598" userId="7a933b167e82e549" providerId="LiveId" clId="{6D04166C-048B-4585-9723-8FAB23DD458D}" dt="2021-06-18T17:19:36.804" v="6006" actId="113"/>
          <ac:spMkLst>
            <pc:docMk/>
            <pc:sldMk cId="2813173632" sldId="290"/>
            <ac:spMk id="2" creationId="{6F452A2C-A3A5-4F4B-B420-44277427B7BD}"/>
          </ac:spMkLst>
        </pc:spChg>
        <pc:spChg chg="mod">
          <ac:chgData name="529991211598" userId="7a933b167e82e549" providerId="LiveId" clId="{6D04166C-048B-4585-9723-8FAB23DD458D}" dt="2021-06-18T18:13:11.636" v="7667" actId="27636"/>
          <ac:spMkLst>
            <pc:docMk/>
            <pc:sldMk cId="2813173632" sldId="290"/>
            <ac:spMk id="3" creationId="{4303ED8D-ADEE-4AA4-A86C-3DEC5E192C0B}"/>
          </ac:spMkLst>
        </pc:spChg>
      </pc:sldChg>
      <pc:sldChg chg="modSp add mod">
        <pc:chgData name="529991211598" userId="7a933b167e82e549" providerId="LiveId" clId="{6D04166C-048B-4585-9723-8FAB23DD458D}" dt="2021-06-18T18:18:38.024" v="8034" actId="20577"/>
        <pc:sldMkLst>
          <pc:docMk/>
          <pc:sldMk cId="1436557939" sldId="291"/>
        </pc:sldMkLst>
        <pc:spChg chg="mod">
          <ac:chgData name="529991211598" userId="7a933b167e82e549" providerId="LiveId" clId="{6D04166C-048B-4585-9723-8FAB23DD458D}" dt="2021-06-18T18:18:38.024" v="8034" actId="20577"/>
          <ac:spMkLst>
            <pc:docMk/>
            <pc:sldMk cId="1436557939" sldId="291"/>
            <ac:spMk id="3" creationId="{4303ED8D-ADEE-4AA4-A86C-3DEC5E192C0B}"/>
          </ac:spMkLst>
        </pc:spChg>
      </pc:sldChg>
      <pc:sldChg chg="addSp delSp modSp new mod modClrScheme chgLayout">
        <pc:chgData name="529991211598" userId="7a933b167e82e549" providerId="LiveId" clId="{6D04166C-048B-4585-9723-8FAB23DD458D}" dt="2021-06-18T18:10:10.026" v="7491" actId="20577"/>
        <pc:sldMkLst>
          <pc:docMk/>
          <pc:sldMk cId="816610148" sldId="292"/>
        </pc:sldMkLst>
        <pc:spChg chg="del mod ord">
          <ac:chgData name="529991211598" userId="7a933b167e82e549" providerId="LiveId" clId="{6D04166C-048B-4585-9723-8FAB23DD458D}" dt="2021-06-18T18:09:50.859" v="7474" actId="700"/>
          <ac:spMkLst>
            <pc:docMk/>
            <pc:sldMk cId="816610148" sldId="292"/>
            <ac:spMk id="2" creationId="{E5F05AC9-909B-4FD8-A076-BE091C9EDDB4}"/>
          </ac:spMkLst>
        </pc:spChg>
        <pc:spChg chg="del mod ord">
          <ac:chgData name="529991211598" userId="7a933b167e82e549" providerId="LiveId" clId="{6D04166C-048B-4585-9723-8FAB23DD458D}" dt="2021-06-18T18:09:50.859" v="7474" actId="700"/>
          <ac:spMkLst>
            <pc:docMk/>
            <pc:sldMk cId="816610148" sldId="292"/>
            <ac:spMk id="3" creationId="{4507802E-7514-4CC5-8CF8-CBDFFB96165C}"/>
          </ac:spMkLst>
        </pc:spChg>
        <pc:spChg chg="add mod ord">
          <ac:chgData name="529991211598" userId="7a933b167e82e549" providerId="LiveId" clId="{6D04166C-048B-4585-9723-8FAB23DD458D}" dt="2021-06-18T18:10:10.026" v="7491" actId="20577"/>
          <ac:spMkLst>
            <pc:docMk/>
            <pc:sldMk cId="816610148" sldId="292"/>
            <ac:spMk id="4" creationId="{60C5B5CA-4D99-48D3-9557-DDFF5547D3BD}"/>
          </ac:spMkLst>
        </pc:spChg>
        <pc:spChg chg="add mod ord">
          <ac:chgData name="529991211598" userId="7a933b167e82e549" providerId="LiveId" clId="{6D04166C-048B-4585-9723-8FAB23DD458D}" dt="2021-06-18T18:09:50.859" v="7474" actId="700"/>
          <ac:spMkLst>
            <pc:docMk/>
            <pc:sldMk cId="816610148" sldId="292"/>
            <ac:spMk id="5" creationId="{69B1BF7E-2034-4F6E-9812-6BE12BB40AC5}"/>
          </ac:spMkLst>
        </pc:spChg>
      </pc:sldChg>
    </pc:docChg>
  </pc:docChgLst>
  <pc:docChgLst>
    <pc:chgData name="529991211598" userId="7a933b167e82e549" providerId="LiveId" clId="{67AFBA83-BA61-4692-946B-D35135343653}"/>
    <pc:docChg chg="undo redo custSel addSld delSld modSld sldOrd">
      <pc:chgData name="529991211598" userId="7a933b167e82e549" providerId="LiveId" clId="{67AFBA83-BA61-4692-946B-D35135343653}" dt="2021-05-12T18:57:48.116" v="6814" actId="207"/>
      <pc:docMkLst>
        <pc:docMk/>
      </pc:docMkLst>
      <pc:sldChg chg="modNotesTx">
        <pc:chgData name="529991211598" userId="7a933b167e82e549" providerId="LiveId" clId="{67AFBA83-BA61-4692-946B-D35135343653}" dt="2021-05-12T06:23:55.307" v="5268" actId="20577"/>
        <pc:sldMkLst>
          <pc:docMk/>
          <pc:sldMk cId="4188794335" sldId="258"/>
        </pc:sldMkLst>
      </pc:sldChg>
      <pc:sldChg chg="modNotesTx">
        <pc:chgData name="529991211598" userId="7a933b167e82e549" providerId="LiveId" clId="{67AFBA83-BA61-4692-946B-D35135343653}" dt="2021-05-12T06:24:20.584" v="5269" actId="20577"/>
        <pc:sldMkLst>
          <pc:docMk/>
          <pc:sldMk cId="3464090884" sldId="259"/>
        </pc:sldMkLst>
      </pc:sldChg>
      <pc:sldChg chg="modSp mod modNotesTx">
        <pc:chgData name="529991211598" userId="7a933b167e82e549" providerId="LiveId" clId="{67AFBA83-BA61-4692-946B-D35135343653}" dt="2021-05-12T04:48:37.890" v="1185" actId="1076"/>
        <pc:sldMkLst>
          <pc:docMk/>
          <pc:sldMk cId="4204908954" sldId="260"/>
        </pc:sldMkLst>
        <pc:spChg chg="mod">
          <ac:chgData name="529991211598" userId="7a933b167e82e549" providerId="LiveId" clId="{67AFBA83-BA61-4692-946B-D35135343653}" dt="2021-05-12T04:41:32.539" v="1125" actId="20577"/>
          <ac:spMkLst>
            <pc:docMk/>
            <pc:sldMk cId="4204908954" sldId="260"/>
            <ac:spMk id="2" creationId="{6123BB28-F0FF-4FC2-8422-CB2422AA5B21}"/>
          </ac:spMkLst>
        </pc:spChg>
        <pc:spChg chg="mod">
          <ac:chgData name="529991211598" userId="7a933b167e82e549" providerId="LiveId" clId="{67AFBA83-BA61-4692-946B-D35135343653}" dt="2021-05-12T04:48:37.890" v="1185" actId="1076"/>
          <ac:spMkLst>
            <pc:docMk/>
            <pc:sldMk cId="4204908954" sldId="260"/>
            <ac:spMk id="19" creationId="{57F73B4B-1833-451B-833C-63947EAD56E9}"/>
          </ac:spMkLst>
        </pc:spChg>
      </pc:sldChg>
      <pc:sldChg chg="addSp delSp modSp new mod modNotesTx">
        <pc:chgData name="529991211598" userId="7a933b167e82e549" providerId="LiveId" clId="{67AFBA83-BA61-4692-946B-D35135343653}" dt="2021-05-12T05:10:35.175" v="2902" actId="20577"/>
        <pc:sldMkLst>
          <pc:docMk/>
          <pc:sldMk cId="956309882" sldId="261"/>
        </pc:sldMkLst>
        <pc:spChg chg="mod">
          <ac:chgData name="529991211598" userId="7a933b167e82e549" providerId="LiveId" clId="{67AFBA83-BA61-4692-946B-D35135343653}" dt="2021-05-12T04:44:51.328" v="1146" actId="20577"/>
          <ac:spMkLst>
            <pc:docMk/>
            <pc:sldMk cId="956309882" sldId="261"/>
            <ac:spMk id="2" creationId="{50CD6DA2-BF9A-4757-AA47-9E72C8A53676}"/>
          </ac:spMkLst>
        </pc:spChg>
        <pc:spChg chg="del">
          <ac:chgData name="529991211598" userId="7a933b167e82e549" providerId="LiveId" clId="{67AFBA83-BA61-4692-946B-D35135343653}" dt="2021-05-12T04:44:54.001" v="1147" actId="22"/>
          <ac:spMkLst>
            <pc:docMk/>
            <pc:sldMk cId="956309882" sldId="261"/>
            <ac:spMk id="3" creationId="{C131D435-DDFC-421A-8789-02D8355D6DC8}"/>
          </ac:spMkLst>
        </pc:spChg>
        <pc:spChg chg="add mod">
          <ac:chgData name="529991211598" userId="7a933b167e82e549" providerId="LiveId" clId="{67AFBA83-BA61-4692-946B-D35135343653}" dt="2021-05-12T04:50:33.221" v="1227" actId="1076"/>
          <ac:spMkLst>
            <pc:docMk/>
            <pc:sldMk cId="956309882" sldId="261"/>
            <ac:spMk id="8" creationId="{A7F0748B-6527-44F0-BB0B-E927469C9A94}"/>
          </ac:spMkLst>
        </pc:spChg>
        <pc:spChg chg="add mod">
          <ac:chgData name="529991211598" userId="7a933b167e82e549" providerId="LiveId" clId="{67AFBA83-BA61-4692-946B-D35135343653}" dt="2021-05-12T04:50:24.080" v="1226" actId="14100"/>
          <ac:spMkLst>
            <pc:docMk/>
            <pc:sldMk cId="956309882" sldId="261"/>
            <ac:spMk id="9" creationId="{918C2D6B-B21E-4A16-8278-06C26A9A6202}"/>
          </ac:spMkLst>
        </pc:spChg>
        <pc:picChg chg="add mod ord">
          <ac:chgData name="529991211598" userId="7a933b167e82e549" providerId="LiveId" clId="{67AFBA83-BA61-4692-946B-D35135343653}" dt="2021-05-12T04:47:21.278" v="1162" actId="1076"/>
          <ac:picMkLst>
            <pc:docMk/>
            <pc:sldMk cId="956309882" sldId="261"/>
            <ac:picMk id="5" creationId="{6A64CF02-1232-4EE1-BB83-807D9B9B16ED}"/>
          </ac:picMkLst>
        </pc:picChg>
        <pc:picChg chg="add mod">
          <ac:chgData name="529991211598" userId="7a933b167e82e549" providerId="LiveId" clId="{67AFBA83-BA61-4692-946B-D35135343653}" dt="2021-05-12T04:47:11.228" v="1159" actId="1076"/>
          <ac:picMkLst>
            <pc:docMk/>
            <pc:sldMk cId="956309882" sldId="261"/>
            <ac:picMk id="7" creationId="{9B357422-8303-4F25-8B10-218356B36BA2}"/>
          </ac:picMkLst>
        </pc:picChg>
      </pc:sldChg>
      <pc:sldChg chg="addSp delSp modSp new mod modNotesTx">
        <pc:chgData name="529991211598" userId="7a933b167e82e549" providerId="LiveId" clId="{67AFBA83-BA61-4692-946B-D35135343653}" dt="2021-05-12T06:27:28.258" v="5272" actId="20577"/>
        <pc:sldMkLst>
          <pc:docMk/>
          <pc:sldMk cId="488226289" sldId="262"/>
        </pc:sldMkLst>
        <pc:spChg chg="mod">
          <ac:chgData name="529991211598" userId="7a933b167e82e549" providerId="LiveId" clId="{67AFBA83-BA61-4692-946B-D35135343653}" dt="2021-05-12T05:01:12.334" v="2037" actId="20577"/>
          <ac:spMkLst>
            <pc:docMk/>
            <pc:sldMk cId="488226289" sldId="262"/>
            <ac:spMk id="2" creationId="{4682A9BA-2576-4ED5-9221-6C0F1AB7A3CC}"/>
          </ac:spMkLst>
        </pc:spChg>
        <pc:spChg chg="del mod">
          <ac:chgData name="529991211598" userId="7a933b167e82e549" providerId="LiveId" clId="{67AFBA83-BA61-4692-946B-D35135343653}" dt="2021-05-12T05:15:06.081" v="3025" actId="12084"/>
          <ac:spMkLst>
            <pc:docMk/>
            <pc:sldMk cId="488226289" sldId="262"/>
            <ac:spMk id="3" creationId="{032473CA-09EE-458C-8529-99F1E3AF1114}"/>
          </ac:spMkLst>
        </pc:spChg>
        <pc:graphicFrameChg chg="add mod">
          <ac:chgData name="529991211598" userId="7a933b167e82e549" providerId="LiveId" clId="{67AFBA83-BA61-4692-946B-D35135343653}" dt="2021-05-12T05:16:11.123" v="3026" actId="13782"/>
          <ac:graphicFrameMkLst>
            <pc:docMk/>
            <pc:sldMk cId="488226289" sldId="262"/>
            <ac:graphicFrameMk id="4" creationId="{E62E07AF-C5A0-47FD-B3CC-7AE0250465A3}"/>
          </ac:graphicFrameMkLst>
        </pc:graphicFrameChg>
      </pc:sldChg>
      <pc:sldChg chg="modSp add mod ord">
        <pc:chgData name="529991211598" userId="7a933b167e82e549" providerId="LiveId" clId="{67AFBA83-BA61-4692-946B-D35135343653}" dt="2021-05-12T05:00:36.361" v="2016" actId="20577"/>
        <pc:sldMkLst>
          <pc:docMk/>
          <pc:sldMk cId="243975130" sldId="263"/>
        </pc:sldMkLst>
        <pc:spChg chg="mod">
          <ac:chgData name="529991211598" userId="7a933b167e82e549" providerId="LiveId" clId="{67AFBA83-BA61-4692-946B-D35135343653}" dt="2021-05-12T05:00:36.361" v="2016" actId="20577"/>
          <ac:spMkLst>
            <pc:docMk/>
            <pc:sldMk cId="243975130" sldId="263"/>
            <ac:spMk id="2" creationId="{EE994B98-BB6C-432F-87A2-F61850BC1E39}"/>
          </ac:spMkLst>
        </pc:spChg>
      </pc:sldChg>
      <pc:sldChg chg="new del">
        <pc:chgData name="529991211598" userId="7a933b167e82e549" providerId="LiveId" clId="{67AFBA83-BA61-4692-946B-D35135343653}" dt="2021-05-12T05:00:16.087" v="1995" actId="47"/>
        <pc:sldMkLst>
          <pc:docMk/>
          <pc:sldMk cId="2671700686" sldId="263"/>
        </pc:sldMkLst>
      </pc:sldChg>
      <pc:sldChg chg="addSp delSp modSp new mod modClrScheme chgLayout modNotesTx">
        <pc:chgData name="529991211598" userId="7a933b167e82e549" providerId="LiveId" clId="{67AFBA83-BA61-4692-946B-D35135343653}" dt="2021-05-12T05:48:10.723" v="4759" actId="207"/>
        <pc:sldMkLst>
          <pc:docMk/>
          <pc:sldMk cId="269080370" sldId="264"/>
        </pc:sldMkLst>
        <pc:spChg chg="mod ord">
          <ac:chgData name="529991211598" userId="7a933b167e82e549" providerId="LiveId" clId="{67AFBA83-BA61-4692-946B-D35135343653}" dt="2021-05-12T05:30:58.300" v="3588" actId="20577"/>
          <ac:spMkLst>
            <pc:docMk/>
            <pc:sldMk cId="269080370" sldId="264"/>
            <ac:spMk id="2" creationId="{E8637E9E-BFBC-4F7D-8C86-6528EAFA7214}"/>
          </ac:spMkLst>
        </pc:spChg>
        <pc:spChg chg="del mod ord">
          <ac:chgData name="529991211598" userId="7a933b167e82e549" providerId="LiveId" clId="{67AFBA83-BA61-4692-946B-D35135343653}" dt="2021-05-12T05:17:33.539" v="3064" actId="700"/>
          <ac:spMkLst>
            <pc:docMk/>
            <pc:sldMk cId="269080370" sldId="264"/>
            <ac:spMk id="3" creationId="{B2C5C033-371C-43C7-89A0-D5C11C6B699E}"/>
          </ac:spMkLst>
        </pc:spChg>
        <pc:spChg chg="add mod ord">
          <ac:chgData name="529991211598" userId="7a933b167e82e549" providerId="LiveId" clId="{67AFBA83-BA61-4692-946B-D35135343653}" dt="2021-05-12T05:27:43.626" v="3545" actId="1076"/>
          <ac:spMkLst>
            <pc:docMk/>
            <pc:sldMk cId="269080370" sldId="264"/>
            <ac:spMk id="4" creationId="{380728A9-0505-4755-A179-289FA7001602}"/>
          </ac:spMkLst>
        </pc:spChg>
        <pc:spChg chg="add mod ord">
          <ac:chgData name="529991211598" userId="7a933b167e82e549" providerId="LiveId" clId="{67AFBA83-BA61-4692-946B-D35135343653}" dt="2021-05-12T05:25:30.686" v="3518" actId="14100"/>
          <ac:spMkLst>
            <pc:docMk/>
            <pc:sldMk cId="269080370" sldId="264"/>
            <ac:spMk id="5" creationId="{B763694C-50B8-4B5A-9705-5865368ACB19}"/>
          </ac:spMkLst>
        </pc:spChg>
        <pc:graphicFrameChg chg="add mod modGraphic">
          <ac:chgData name="529991211598" userId="7a933b167e82e549" providerId="LiveId" clId="{67AFBA83-BA61-4692-946B-D35135343653}" dt="2021-05-12T05:47:35.314" v="4758" actId="27349"/>
          <ac:graphicFrameMkLst>
            <pc:docMk/>
            <pc:sldMk cId="269080370" sldId="264"/>
            <ac:graphicFrameMk id="6" creationId="{99B8A304-6F51-4092-8268-82593C5A3A45}"/>
          </ac:graphicFrameMkLst>
        </pc:graphicFrameChg>
        <pc:graphicFrameChg chg="add mod">
          <ac:chgData name="529991211598" userId="7a933b167e82e549" providerId="LiveId" clId="{67AFBA83-BA61-4692-946B-D35135343653}" dt="2021-05-12T05:48:10.723" v="4759" actId="207"/>
          <ac:graphicFrameMkLst>
            <pc:docMk/>
            <pc:sldMk cId="269080370" sldId="264"/>
            <ac:graphicFrameMk id="7" creationId="{44031598-2E1A-4A8F-ADF2-E83B03214102}"/>
          </ac:graphicFrameMkLst>
        </pc:graphicFrameChg>
      </pc:sldChg>
      <pc:sldChg chg="addSp delSp modSp new mod setBg modClrScheme chgLayout modNotesTx">
        <pc:chgData name="529991211598" userId="7a933b167e82e549" providerId="LiveId" clId="{67AFBA83-BA61-4692-946B-D35135343653}" dt="2021-05-12T05:46:55.611" v="4756" actId="20577"/>
        <pc:sldMkLst>
          <pc:docMk/>
          <pc:sldMk cId="384297171" sldId="265"/>
        </pc:sldMkLst>
        <pc:spChg chg="del">
          <ac:chgData name="529991211598" userId="7a933b167e82e549" providerId="LiveId" clId="{67AFBA83-BA61-4692-946B-D35135343653}" dt="2021-05-12T05:39:52.912" v="4399" actId="700"/>
          <ac:spMkLst>
            <pc:docMk/>
            <pc:sldMk cId="384297171" sldId="265"/>
            <ac:spMk id="2" creationId="{BED4BF38-0E70-4B05-ABB4-1AA0C326DCF4}"/>
          </ac:spMkLst>
        </pc:spChg>
        <pc:spChg chg="del">
          <ac:chgData name="529991211598" userId="7a933b167e82e549" providerId="LiveId" clId="{67AFBA83-BA61-4692-946B-D35135343653}" dt="2021-05-12T05:39:52.912" v="4399" actId="700"/>
          <ac:spMkLst>
            <pc:docMk/>
            <pc:sldMk cId="384297171" sldId="265"/>
            <ac:spMk id="3" creationId="{61A87E3B-1576-4481-B2BE-45B93B77F32F}"/>
          </ac:spMkLst>
        </pc:spChg>
        <pc:spChg chg="add del">
          <ac:chgData name="529991211598" userId="7a933b167e82e549" providerId="LiveId" clId="{67AFBA83-BA61-4692-946B-D35135343653}" dt="2021-05-12T05:40:10.870" v="4404" actId="26606"/>
          <ac:spMkLst>
            <pc:docMk/>
            <pc:sldMk cId="384297171" sldId="265"/>
            <ac:spMk id="10" creationId="{69E6EFEE-6516-482C-B143-F97F9BF89D0E}"/>
          </ac:spMkLst>
        </pc:spChg>
        <pc:spChg chg="add del">
          <ac:chgData name="529991211598" userId="7a933b167e82e549" providerId="LiveId" clId="{67AFBA83-BA61-4692-946B-D35135343653}" dt="2021-05-12T05:40:10.870" v="4404" actId="26606"/>
          <ac:spMkLst>
            <pc:docMk/>
            <pc:sldMk cId="384297171" sldId="265"/>
            <ac:spMk id="12" creationId="{3DF0D2C0-CD0C-470C-8851-D8B2CC417CB9}"/>
          </ac:spMkLst>
        </pc:spChg>
        <pc:picChg chg="add mod">
          <ac:chgData name="529991211598" userId="7a933b167e82e549" providerId="LiveId" clId="{67AFBA83-BA61-4692-946B-D35135343653}" dt="2021-05-12T05:40:27.132" v="4407" actId="1076"/>
          <ac:picMkLst>
            <pc:docMk/>
            <pc:sldMk cId="384297171" sldId="265"/>
            <ac:picMk id="5" creationId="{AD0B88BA-BCF1-49F3-8443-1F3F01B60C56}"/>
          </ac:picMkLst>
        </pc:picChg>
      </pc:sldChg>
      <pc:sldChg chg="addSp delSp modSp new mod modNotesTx">
        <pc:chgData name="529991211598" userId="7a933b167e82e549" providerId="LiveId" clId="{67AFBA83-BA61-4692-946B-D35135343653}" dt="2021-05-12T06:28:07.275" v="5274" actId="20577"/>
        <pc:sldMkLst>
          <pc:docMk/>
          <pc:sldMk cId="2543792389" sldId="266"/>
        </pc:sldMkLst>
        <pc:spChg chg="mod">
          <ac:chgData name="529991211598" userId="7a933b167e82e549" providerId="LiveId" clId="{67AFBA83-BA61-4692-946B-D35135343653}" dt="2021-05-12T06:18:09.360" v="4841" actId="20577"/>
          <ac:spMkLst>
            <pc:docMk/>
            <pc:sldMk cId="2543792389" sldId="266"/>
            <ac:spMk id="2" creationId="{4E629756-22CC-4A8F-AEFC-F1DA1E903924}"/>
          </ac:spMkLst>
        </pc:spChg>
        <pc:spChg chg="del">
          <ac:chgData name="529991211598" userId="7a933b167e82e549" providerId="LiveId" clId="{67AFBA83-BA61-4692-946B-D35135343653}" dt="2021-05-12T06:18:11.501" v="4842" actId="22"/>
          <ac:spMkLst>
            <pc:docMk/>
            <pc:sldMk cId="2543792389" sldId="266"/>
            <ac:spMk id="3" creationId="{2F61D2E5-C213-4605-9AA9-359DFD4A70BB}"/>
          </ac:spMkLst>
        </pc:spChg>
        <pc:picChg chg="add mod ord">
          <ac:chgData name="529991211598" userId="7a933b167e82e549" providerId="LiveId" clId="{67AFBA83-BA61-4692-946B-D35135343653}" dt="2021-05-12T06:18:53.577" v="4855" actId="1076"/>
          <ac:picMkLst>
            <pc:docMk/>
            <pc:sldMk cId="2543792389" sldId="266"/>
            <ac:picMk id="5" creationId="{D07FF823-4954-40C6-A3C7-347A5FB6DA44}"/>
          </ac:picMkLst>
        </pc:picChg>
      </pc:sldChg>
      <pc:sldChg chg="new del">
        <pc:chgData name="529991211598" userId="7a933b167e82e549" providerId="LiveId" clId="{67AFBA83-BA61-4692-946B-D35135343653}" dt="2021-05-12T06:17:39.853" v="4812" actId="680"/>
        <pc:sldMkLst>
          <pc:docMk/>
          <pc:sldMk cId="3286058194" sldId="266"/>
        </pc:sldMkLst>
      </pc:sldChg>
      <pc:sldChg chg="new del">
        <pc:chgData name="529991211598" userId="7a933b167e82e549" providerId="LiveId" clId="{67AFBA83-BA61-4692-946B-D35135343653}" dt="2021-05-12T06:40:11.859" v="5295" actId="47"/>
        <pc:sldMkLst>
          <pc:docMk/>
          <pc:sldMk cId="3859653406" sldId="267"/>
        </pc:sldMkLst>
      </pc:sldChg>
      <pc:sldChg chg="modSp add mod ord">
        <pc:chgData name="529991211598" userId="7a933b167e82e549" providerId="LiveId" clId="{67AFBA83-BA61-4692-946B-D35135343653}" dt="2021-05-12T06:38:19.796" v="5293" actId="20577"/>
        <pc:sldMkLst>
          <pc:docMk/>
          <pc:sldMk cId="1316110752" sldId="268"/>
        </pc:sldMkLst>
        <pc:spChg chg="mod">
          <ac:chgData name="529991211598" userId="7a933b167e82e549" providerId="LiveId" clId="{67AFBA83-BA61-4692-946B-D35135343653}" dt="2021-05-12T06:38:19.796" v="5293" actId="20577"/>
          <ac:spMkLst>
            <pc:docMk/>
            <pc:sldMk cId="1316110752" sldId="268"/>
            <ac:spMk id="2" creationId="{EE994B98-BB6C-432F-87A2-F61850BC1E39}"/>
          </ac:spMkLst>
        </pc:spChg>
      </pc:sldChg>
      <pc:sldChg chg="addSp delSp add del ord setBg delDesignElem">
        <pc:chgData name="529991211598" userId="7a933b167e82e549" providerId="LiveId" clId="{67AFBA83-BA61-4692-946B-D35135343653}" dt="2021-05-12T06:38:01.144" v="5284"/>
        <pc:sldMkLst>
          <pc:docMk/>
          <pc:sldMk cId="3588198291" sldId="268"/>
        </pc:sldMkLst>
        <pc:spChg chg="add del">
          <ac:chgData name="529991211598" userId="7a933b167e82e549" providerId="LiveId" clId="{67AFBA83-BA61-4692-946B-D35135343653}" dt="2021-05-12T06:38:01.144" v="5284"/>
          <ac:spMkLst>
            <pc:docMk/>
            <pc:sldMk cId="3588198291" sldId="268"/>
            <ac:spMk id="8" creationId="{8D06CE56-3881-4ADA-8CEF-D18B02C242A3}"/>
          </ac:spMkLst>
        </pc:spChg>
        <pc:spChg chg="add del">
          <ac:chgData name="529991211598" userId="7a933b167e82e549" providerId="LiveId" clId="{67AFBA83-BA61-4692-946B-D35135343653}" dt="2021-05-12T06:38:01.144" v="5284"/>
          <ac:spMkLst>
            <pc:docMk/>
            <pc:sldMk cId="3588198291" sldId="268"/>
            <ac:spMk id="10" creationId="{79F3C543-62EC-4433-9C93-A2CD8764E9B4}"/>
          </ac:spMkLst>
        </pc:spChg>
        <pc:spChg chg="add del">
          <ac:chgData name="529991211598" userId="7a933b167e82e549" providerId="LiveId" clId="{67AFBA83-BA61-4692-946B-D35135343653}" dt="2021-05-12T06:38:01.144" v="5284"/>
          <ac:spMkLst>
            <pc:docMk/>
            <pc:sldMk cId="3588198291" sldId="268"/>
            <ac:spMk id="12" creationId="{FFD48BC7-DC40-47DE-87EE-9F4B6ECB9ABB}"/>
          </ac:spMkLst>
        </pc:spChg>
        <pc:spChg chg="add del">
          <ac:chgData name="529991211598" userId="7a933b167e82e549" providerId="LiveId" clId="{67AFBA83-BA61-4692-946B-D35135343653}" dt="2021-05-12T06:38:01.144" v="5284"/>
          <ac:spMkLst>
            <pc:docMk/>
            <pc:sldMk cId="3588198291" sldId="268"/>
            <ac:spMk id="14" creationId="{E502BBC7-2C76-46F3-BC24-5985BC13DB88}"/>
          </ac:spMkLst>
        </pc:spChg>
        <pc:spChg chg="add del">
          <ac:chgData name="529991211598" userId="7a933b167e82e549" providerId="LiveId" clId="{67AFBA83-BA61-4692-946B-D35135343653}" dt="2021-05-12T06:38:01.144" v="5284"/>
          <ac:spMkLst>
            <pc:docMk/>
            <pc:sldMk cId="3588198291" sldId="268"/>
            <ac:spMk id="16" creationId="{9C45F024-2468-4D8A-9E11-BB2B1E0A3B37}"/>
          </ac:spMkLst>
        </pc:spChg>
        <pc:spChg chg="add del">
          <ac:chgData name="529991211598" userId="7a933b167e82e549" providerId="LiveId" clId="{67AFBA83-BA61-4692-946B-D35135343653}" dt="2021-05-12T06:38:01.144" v="5284"/>
          <ac:spMkLst>
            <pc:docMk/>
            <pc:sldMk cId="3588198291" sldId="268"/>
            <ac:spMk id="18" creationId="{3629484E-3792-4B3D-89AD-7C8A1ED0E0D4}"/>
          </ac:spMkLst>
        </pc:spChg>
      </pc:sldChg>
      <pc:sldChg chg="addSp delSp modSp new mod modClrScheme chgLayout modNotesTx">
        <pc:chgData name="529991211598" userId="7a933b167e82e549" providerId="LiveId" clId="{67AFBA83-BA61-4692-946B-D35135343653}" dt="2021-05-12T18:57:48.116" v="6814" actId="207"/>
        <pc:sldMkLst>
          <pc:docMk/>
          <pc:sldMk cId="3653324784" sldId="269"/>
        </pc:sldMkLst>
        <pc:spChg chg="del">
          <ac:chgData name="529991211598" userId="7a933b167e82e549" providerId="LiveId" clId="{67AFBA83-BA61-4692-946B-D35135343653}" dt="2021-05-12T07:41:39.295" v="5376" actId="700"/>
          <ac:spMkLst>
            <pc:docMk/>
            <pc:sldMk cId="3653324784" sldId="269"/>
            <ac:spMk id="2" creationId="{1D6C3FBC-2DD2-4C8E-A1AD-2E5EECB6C655}"/>
          </ac:spMkLst>
        </pc:spChg>
        <pc:spChg chg="add del">
          <ac:chgData name="529991211598" userId="7a933b167e82e549" providerId="LiveId" clId="{67AFBA83-BA61-4692-946B-D35135343653}" dt="2021-05-12T06:56:12.603" v="5298" actId="22"/>
          <ac:spMkLst>
            <pc:docMk/>
            <pc:sldMk cId="3653324784" sldId="269"/>
            <ac:spMk id="3" creationId="{34A7258A-7239-4247-B7DF-40707C4BEF7D}"/>
          </ac:spMkLst>
        </pc:spChg>
        <pc:spChg chg="add mod">
          <ac:chgData name="529991211598" userId="7a933b167e82e549" providerId="LiveId" clId="{67AFBA83-BA61-4692-946B-D35135343653}" dt="2021-05-12T18:57:48.116" v="6814" actId="207"/>
          <ac:spMkLst>
            <pc:docMk/>
            <pc:sldMk cId="3653324784" sldId="269"/>
            <ac:spMk id="4" creationId="{9161BF12-8A9C-4148-A050-9532BA2AF5FA}"/>
          </ac:spMkLst>
        </pc:spChg>
        <pc:spChg chg="add del mod">
          <ac:chgData name="529991211598" userId="7a933b167e82e549" providerId="LiveId" clId="{67AFBA83-BA61-4692-946B-D35135343653}" dt="2021-05-12T18:57:06.842" v="6804"/>
          <ac:spMkLst>
            <pc:docMk/>
            <pc:sldMk cId="3653324784" sldId="269"/>
            <ac:spMk id="5" creationId="{7372BA83-A315-447C-9EBE-C46D60991C37}"/>
          </ac:spMkLst>
        </pc:spChg>
        <pc:spChg chg="add del mod">
          <ac:chgData name="529991211598" userId="7a933b167e82e549" providerId="LiveId" clId="{67AFBA83-BA61-4692-946B-D35135343653}" dt="2021-05-12T07:36:29.848" v="5309"/>
          <ac:spMkLst>
            <pc:docMk/>
            <pc:sldMk cId="3653324784" sldId="269"/>
            <ac:spMk id="9" creationId="{7BCD5FBA-0AC0-4CD0-A338-9E455B9E9954}"/>
          </ac:spMkLst>
        </pc:spChg>
        <pc:graphicFrameChg chg="add mod ord modGraphic">
          <ac:chgData name="529991211598" userId="7a933b167e82e549" providerId="LiveId" clId="{67AFBA83-BA61-4692-946B-D35135343653}" dt="2021-05-12T07:43:47.863" v="5399" actId="20577"/>
          <ac:graphicFrameMkLst>
            <pc:docMk/>
            <pc:sldMk cId="3653324784" sldId="269"/>
            <ac:graphicFrameMk id="12" creationId="{088CE2FE-DB1A-48EC-9D78-381CE5979B0E}"/>
          </ac:graphicFrameMkLst>
        </pc:graphicFrameChg>
        <pc:graphicFrameChg chg="add mod modGraphic">
          <ac:chgData name="529991211598" userId="7a933b167e82e549" providerId="LiveId" clId="{67AFBA83-BA61-4692-946B-D35135343653}" dt="2021-05-12T18:35:18.578" v="6183" actId="20577"/>
          <ac:graphicFrameMkLst>
            <pc:docMk/>
            <pc:sldMk cId="3653324784" sldId="269"/>
            <ac:graphicFrameMk id="13" creationId="{5A6A146E-90D8-420B-86D1-475D4CCC04F7}"/>
          </ac:graphicFrameMkLst>
        </pc:graphicFrameChg>
        <pc:picChg chg="add del mod ord">
          <ac:chgData name="529991211598" userId="7a933b167e82e549" providerId="LiveId" clId="{67AFBA83-BA61-4692-946B-D35135343653}" dt="2021-05-12T06:55:47.475" v="5297" actId="22"/>
          <ac:picMkLst>
            <pc:docMk/>
            <pc:sldMk cId="3653324784" sldId="269"/>
            <ac:picMk id="5" creationId="{7AD41489-8F68-4ECC-8EF9-29A7DD360F32}"/>
          </ac:picMkLst>
        </pc:picChg>
        <pc:picChg chg="add del mod ord">
          <ac:chgData name="529991211598" userId="7a933b167e82e549" providerId="LiveId" clId="{67AFBA83-BA61-4692-946B-D35135343653}" dt="2021-05-12T06:58:28.535" v="5302" actId="478"/>
          <ac:picMkLst>
            <pc:docMk/>
            <pc:sldMk cId="3653324784" sldId="269"/>
            <ac:picMk id="7" creationId="{DDA0C3B6-CAC2-4E51-922B-2A78A72DFC0F}"/>
          </ac:picMkLst>
        </pc:picChg>
        <pc:picChg chg="add del mod ord">
          <ac:chgData name="529991211598" userId="7a933b167e82e549" providerId="LiveId" clId="{67AFBA83-BA61-4692-946B-D35135343653}" dt="2021-05-12T07:36:15.042" v="5308" actId="22"/>
          <ac:picMkLst>
            <pc:docMk/>
            <pc:sldMk cId="3653324784" sldId="269"/>
            <ac:picMk id="11" creationId="{4A8689AC-3E90-41F9-9F0F-F4B8F838F92E}"/>
          </ac:picMkLst>
        </pc:picChg>
      </pc:sldChg>
      <pc:sldChg chg="addSp modSp new mod modNotesTx">
        <pc:chgData name="529991211598" userId="7a933b167e82e549" providerId="LiveId" clId="{67AFBA83-BA61-4692-946B-D35135343653}" dt="2021-05-12T18:43:53.257" v="6784" actId="20577"/>
        <pc:sldMkLst>
          <pc:docMk/>
          <pc:sldMk cId="1626828318" sldId="270"/>
        </pc:sldMkLst>
        <pc:graphicFrameChg chg="add mod modGraphic">
          <ac:chgData name="529991211598" userId="7a933b167e82e549" providerId="LiveId" clId="{67AFBA83-BA61-4692-946B-D35135343653}" dt="2021-05-12T18:32:58.743" v="6133" actId="14100"/>
          <ac:graphicFrameMkLst>
            <pc:docMk/>
            <pc:sldMk cId="1626828318" sldId="270"/>
            <ac:graphicFrameMk id="2" creationId="{8C69DA75-9C00-4278-8231-FD0F89FE2FB9}"/>
          </ac:graphicFrameMkLst>
        </pc:graphicFrameChg>
        <pc:graphicFrameChg chg="add mod modGraphic">
          <ac:chgData name="529991211598" userId="7a933b167e82e549" providerId="LiveId" clId="{67AFBA83-BA61-4692-946B-D35135343653}" dt="2021-05-12T18:33:56.393" v="6139" actId="1076"/>
          <ac:graphicFrameMkLst>
            <pc:docMk/>
            <pc:sldMk cId="1626828318" sldId="270"/>
            <ac:graphicFrameMk id="3" creationId="{4CA2A8BB-3FE1-41FF-9228-84293090EF55}"/>
          </ac:graphicFrameMkLst>
        </pc:graphicFrame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2.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3.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4.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99A391-AEAC-492E-8291-EE0C89C87A3A}" type="doc">
      <dgm:prSet loTypeId="urn:microsoft.com/office/officeart/2005/8/layout/vList3" loCatId="picture" qsTypeId="urn:microsoft.com/office/officeart/2005/8/quickstyle/simple1" qsCatId="simple" csTypeId="urn:microsoft.com/office/officeart/2005/8/colors/accent1_2" csCatId="accent1" phldr="1"/>
      <dgm:spPr/>
    </dgm:pt>
    <dgm:pt modelId="{43A47726-07FB-42A9-B44F-1531919C932D}">
      <dgm:prSet phldrT="[Texto]"/>
      <dgm:spPr/>
      <dgm:t>
        <a:bodyPr/>
        <a:lstStyle/>
        <a:p>
          <a:r>
            <a:rPr lang="es-MX" dirty="0" err="1"/>
            <a:t>Workers</a:t>
          </a:r>
          <a:endParaRPr lang="es-MX" dirty="0"/>
        </a:p>
      </dgm:t>
    </dgm:pt>
    <dgm:pt modelId="{75025EB4-4E0B-470F-BEF4-C26F8BE0C13F}" type="parTrans" cxnId="{C867FE86-C9E8-4919-9DE7-084727B77A25}">
      <dgm:prSet/>
      <dgm:spPr/>
      <dgm:t>
        <a:bodyPr/>
        <a:lstStyle/>
        <a:p>
          <a:endParaRPr lang="es-MX"/>
        </a:p>
      </dgm:t>
    </dgm:pt>
    <dgm:pt modelId="{3305A67E-5030-478A-99CE-FF44C7A13CE4}" type="sibTrans" cxnId="{C867FE86-C9E8-4919-9DE7-084727B77A25}">
      <dgm:prSet/>
      <dgm:spPr/>
      <dgm:t>
        <a:bodyPr/>
        <a:lstStyle/>
        <a:p>
          <a:endParaRPr lang="es-MX"/>
        </a:p>
      </dgm:t>
    </dgm:pt>
    <dgm:pt modelId="{320EA7E9-C3CA-4A85-A457-1254A6531248}" type="pres">
      <dgm:prSet presAssocID="{A799A391-AEAC-492E-8291-EE0C89C87A3A}" presName="linearFlow" presStyleCnt="0">
        <dgm:presLayoutVars>
          <dgm:dir/>
          <dgm:resizeHandles val="exact"/>
        </dgm:presLayoutVars>
      </dgm:prSet>
      <dgm:spPr/>
    </dgm:pt>
    <dgm:pt modelId="{57E0CD72-5918-494A-8315-87F22B0AC666}" type="pres">
      <dgm:prSet presAssocID="{43A47726-07FB-42A9-B44F-1531919C932D}" presName="composite" presStyleCnt="0"/>
      <dgm:spPr/>
    </dgm:pt>
    <dgm:pt modelId="{79E059C1-E8D5-435B-BCB5-B1E90BAF7325}" type="pres">
      <dgm:prSet presAssocID="{43A47726-07FB-42A9-B44F-1531919C932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ombre trabajador de la construcción con relleno sólido"/>
        </a:ext>
      </dgm:extLst>
    </dgm:pt>
    <dgm:pt modelId="{7E05A64B-FF2A-4FBC-9291-C5A597F9E7EA}" type="pres">
      <dgm:prSet presAssocID="{43A47726-07FB-42A9-B44F-1531919C932D}" presName="txShp" presStyleLbl="node1" presStyleIdx="0" presStyleCnt="1">
        <dgm:presLayoutVars>
          <dgm:bulletEnabled val="1"/>
        </dgm:presLayoutVars>
      </dgm:prSet>
      <dgm:spPr/>
    </dgm:pt>
  </dgm:ptLst>
  <dgm:cxnLst>
    <dgm:cxn modelId="{3861470B-DC2F-41A9-A78A-36F604A8C4D9}" type="presOf" srcId="{43A47726-07FB-42A9-B44F-1531919C932D}" destId="{7E05A64B-FF2A-4FBC-9291-C5A597F9E7EA}" srcOrd="0" destOrd="0" presId="urn:microsoft.com/office/officeart/2005/8/layout/vList3"/>
    <dgm:cxn modelId="{C867FE86-C9E8-4919-9DE7-084727B77A25}" srcId="{A799A391-AEAC-492E-8291-EE0C89C87A3A}" destId="{43A47726-07FB-42A9-B44F-1531919C932D}" srcOrd="0" destOrd="0" parTransId="{75025EB4-4E0B-470F-BEF4-C26F8BE0C13F}" sibTransId="{3305A67E-5030-478A-99CE-FF44C7A13CE4}"/>
    <dgm:cxn modelId="{C3BAFAAD-0274-442D-8C26-0593F607B197}" type="presOf" srcId="{A799A391-AEAC-492E-8291-EE0C89C87A3A}" destId="{320EA7E9-C3CA-4A85-A457-1254A6531248}" srcOrd="0" destOrd="0" presId="urn:microsoft.com/office/officeart/2005/8/layout/vList3"/>
    <dgm:cxn modelId="{166CFD76-7513-4563-94FE-7C93384AB7F9}" type="presParOf" srcId="{320EA7E9-C3CA-4A85-A457-1254A6531248}" destId="{57E0CD72-5918-494A-8315-87F22B0AC666}" srcOrd="0" destOrd="0" presId="urn:microsoft.com/office/officeart/2005/8/layout/vList3"/>
    <dgm:cxn modelId="{82CCE991-720D-4B1E-BF7F-8849D3167DB7}" type="presParOf" srcId="{57E0CD72-5918-494A-8315-87F22B0AC666}" destId="{79E059C1-E8D5-435B-BCB5-B1E90BAF7325}" srcOrd="0" destOrd="0" presId="urn:microsoft.com/office/officeart/2005/8/layout/vList3"/>
    <dgm:cxn modelId="{9DF02CE6-0CFD-4379-A87A-1319A05579B9}" type="presParOf" srcId="{57E0CD72-5918-494A-8315-87F22B0AC666}" destId="{7E05A64B-FF2A-4FBC-9291-C5A597F9E7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99A391-AEAC-492E-8291-EE0C89C87A3A}" type="doc">
      <dgm:prSet loTypeId="urn:microsoft.com/office/officeart/2005/8/layout/vList3" loCatId="picture" qsTypeId="urn:microsoft.com/office/officeart/2005/8/quickstyle/simple1" qsCatId="simple" csTypeId="urn:microsoft.com/office/officeart/2005/8/colors/accent1_2" csCatId="accent1" phldr="1"/>
      <dgm:spPr/>
    </dgm:pt>
    <dgm:pt modelId="{43A47726-07FB-42A9-B44F-1531919C932D}">
      <dgm:prSet phldrT="[Texto]"/>
      <dgm:spPr/>
      <dgm:t>
        <a:bodyPr/>
        <a:lstStyle/>
        <a:p>
          <a:r>
            <a:rPr lang="es-MX" dirty="0" err="1"/>
            <a:t>Clients</a:t>
          </a:r>
          <a:endParaRPr lang="es-MX" dirty="0"/>
        </a:p>
      </dgm:t>
    </dgm:pt>
    <dgm:pt modelId="{75025EB4-4E0B-470F-BEF4-C26F8BE0C13F}" type="parTrans" cxnId="{C867FE86-C9E8-4919-9DE7-084727B77A25}">
      <dgm:prSet/>
      <dgm:spPr/>
      <dgm:t>
        <a:bodyPr/>
        <a:lstStyle/>
        <a:p>
          <a:endParaRPr lang="es-MX"/>
        </a:p>
      </dgm:t>
    </dgm:pt>
    <dgm:pt modelId="{3305A67E-5030-478A-99CE-FF44C7A13CE4}" type="sibTrans" cxnId="{C867FE86-C9E8-4919-9DE7-084727B77A25}">
      <dgm:prSet/>
      <dgm:spPr/>
      <dgm:t>
        <a:bodyPr/>
        <a:lstStyle/>
        <a:p>
          <a:endParaRPr lang="es-MX"/>
        </a:p>
      </dgm:t>
    </dgm:pt>
    <dgm:pt modelId="{320EA7E9-C3CA-4A85-A457-1254A6531248}" type="pres">
      <dgm:prSet presAssocID="{A799A391-AEAC-492E-8291-EE0C89C87A3A}" presName="linearFlow" presStyleCnt="0">
        <dgm:presLayoutVars>
          <dgm:dir/>
          <dgm:resizeHandles val="exact"/>
        </dgm:presLayoutVars>
      </dgm:prSet>
      <dgm:spPr/>
    </dgm:pt>
    <dgm:pt modelId="{57E0CD72-5918-494A-8315-87F22B0AC666}" type="pres">
      <dgm:prSet presAssocID="{43A47726-07FB-42A9-B44F-1531919C932D}" presName="composite" presStyleCnt="0"/>
      <dgm:spPr/>
    </dgm:pt>
    <dgm:pt modelId="{79E059C1-E8D5-435B-BCB5-B1E90BAF7325}" type="pres">
      <dgm:prSet presAssocID="{43A47726-07FB-42A9-B44F-1531919C932D}" presName="imgShp"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rabajadora de oficina con relleno sólido"/>
        </a:ext>
      </dgm:extLst>
    </dgm:pt>
    <dgm:pt modelId="{7E05A64B-FF2A-4FBC-9291-C5A597F9E7EA}" type="pres">
      <dgm:prSet presAssocID="{43A47726-07FB-42A9-B44F-1531919C932D}" presName="txShp" presStyleLbl="node1" presStyleIdx="0" presStyleCnt="1">
        <dgm:presLayoutVars>
          <dgm:bulletEnabled val="1"/>
        </dgm:presLayoutVars>
      </dgm:prSet>
      <dgm:spPr/>
    </dgm:pt>
  </dgm:ptLst>
  <dgm:cxnLst>
    <dgm:cxn modelId="{3861470B-DC2F-41A9-A78A-36F604A8C4D9}" type="presOf" srcId="{43A47726-07FB-42A9-B44F-1531919C932D}" destId="{7E05A64B-FF2A-4FBC-9291-C5A597F9E7EA}" srcOrd="0" destOrd="0" presId="urn:microsoft.com/office/officeart/2005/8/layout/vList3"/>
    <dgm:cxn modelId="{C867FE86-C9E8-4919-9DE7-084727B77A25}" srcId="{A799A391-AEAC-492E-8291-EE0C89C87A3A}" destId="{43A47726-07FB-42A9-B44F-1531919C932D}" srcOrd="0" destOrd="0" parTransId="{75025EB4-4E0B-470F-BEF4-C26F8BE0C13F}" sibTransId="{3305A67E-5030-478A-99CE-FF44C7A13CE4}"/>
    <dgm:cxn modelId="{C3BAFAAD-0274-442D-8C26-0593F607B197}" type="presOf" srcId="{A799A391-AEAC-492E-8291-EE0C89C87A3A}" destId="{320EA7E9-C3CA-4A85-A457-1254A6531248}" srcOrd="0" destOrd="0" presId="urn:microsoft.com/office/officeart/2005/8/layout/vList3"/>
    <dgm:cxn modelId="{166CFD76-7513-4563-94FE-7C93384AB7F9}" type="presParOf" srcId="{320EA7E9-C3CA-4A85-A457-1254A6531248}" destId="{57E0CD72-5918-494A-8315-87F22B0AC666}" srcOrd="0" destOrd="0" presId="urn:microsoft.com/office/officeart/2005/8/layout/vList3"/>
    <dgm:cxn modelId="{82CCE991-720D-4B1E-BF7F-8849D3167DB7}" type="presParOf" srcId="{57E0CD72-5918-494A-8315-87F22B0AC666}" destId="{79E059C1-E8D5-435B-BCB5-B1E90BAF7325}" srcOrd="0" destOrd="0" presId="urn:microsoft.com/office/officeart/2005/8/layout/vList3"/>
    <dgm:cxn modelId="{9DF02CE6-0CFD-4379-A87A-1319A05579B9}" type="presParOf" srcId="{57E0CD72-5918-494A-8315-87F22B0AC666}" destId="{7E05A64B-FF2A-4FBC-9291-C5A597F9E7E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99A391-AEAC-492E-8291-EE0C89C87A3A}" type="doc">
      <dgm:prSet loTypeId="urn:microsoft.com/office/officeart/2005/8/layout/vList3" loCatId="picture" qsTypeId="urn:microsoft.com/office/officeart/2005/8/quickstyle/simple1" qsCatId="simple" csTypeId="urn:microsoft.com/office/officeart/2005/8/colors/accent1_2" csCatId="accent1" phldr="1"/>
      <dgm:spPr/>
    </dgm:pt>
    <dgm:pt modelId="{43A47726-07FB-42A9-B44F-1531919C932D}">
      <dgm:prSet phldrT="[Texto]"/>
      <dgm:spPr/>
      <dgm:t>
        <a:bodyPr/>
        <a:lstStyle/>
        <a:p>
          <a:r>
            <a:rPr lang="en-US" dirty="0"/>
            <a:t>Enrique López</a:t>
          </a:r>
          <a:endParaRPr lang="es-MX" dirty="0"/>
        </a:p>
      </dgm:t>
    </dgm:pt>
    <dgm:pt modelId="{75025EB4-4E0B-470F-BEF4-C26F8BE0C13F}" type="parTrans" cxnId="{C867FE86-C9E8-4919-9DE7-084727B77A25}">
      <dgm:prSet/>
      <dgm:spPr/>
      <dgm:t>
        <a:bodyPr/>
        <a:lstStyle/>
        <a:p>
          <a:endParaRPr lang="es-MX"/>
        </a:p>
      </dgm:t>
    </dgm:pt>
    <dgm:pt modelId="{3305A67E-5030-478A-99CE-FF44C7A13CE4}" type="sibTrans" cxnId="{C867FE86-C9E8-4919-9DE7-084727B77A25}">
      <dgm:prSet/>
      <dgm:spPr/>
      <dgm:t>
        <a:bodyPr/>
        <a:lstStyle/>
        <a:p>
          <a:endParaRPr lang="es-MX"/>
        </a:p>
      </dgm:t>
    </dgm:pt>
    <dgm:pt modelId="{320EA7E9-C3CA-4A85-A457-1254A6531248}" type="pres">
      <dgm:prSet presAssocID="{A799A391-AEAC-492E-8291-EE0C89C87A3A}" presName="linearFlow" presStyleCnt="0">
        <dgm:presLayoutVars>
          <dgm:dir/>
          <dgm:resizeHandles val="exact"/>
        </dgm:presLayoutVars>
      </dgm:prSet>
      <dgm:spPr/>
    </dgm:pt>
    <dgm:pt modelId="{57E0CD72-5918-494A-8315-87F22B0AC666}" type="pres">
      <dgm:prSet presAssocID="{43A47726-07FB-42A9-B44F-1531919C932D}" presName="composite" presStyleCnt="0"/>
      <dgm:spPr/>
    </dgm:pt>
    <dgm:pt modelId="{79E059C1-E8D5-435B-BCB5-B1E90BAF7325}" type="pres">
      <dgm:prSet presAssocID="{43A47726-07FB-42A9-B44F-1531919C932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ombre trabajador de la construcción con relleno sólido"/>
        </a:ext>
      </dgm:extLst>
    </dgm:pt>
    <dgm:pt modelId="{7E05A64B-FF2A-4FBC-9291-C5A597F9E7EA}" type="pres">
      <dgm:prSet presAssocID="{43A47726-07FB-42A9-B44F-1531919C932D}" presName="txShp" presStyleLbl="node1" presStyleIdx="0" presStyleCnt="1">
        <dgm:presLayoutVars>
          <dgm:bulletEnabled val="1"/>
        </dgm:presLayoutVars>
      </dgm:prSet>
      <dgm:spPr/>
    </dgm:pt>
  </dgm:ptLst>
  <dgm:cxnLst>
    <dgm:cxn modelId="{3861470B-DC2F-41A9-A78A-36F604A8C4D9}" type="presOf" srcId="{43A47726-07FB-42A9-B44F-1531919C932D}" destId="{7E05A64B-FF2A-4FBC-9291-C5A597F9E7EA}" srcOrd="0" destOrd="0" presId="urn:microsoft.com/office/officeart/2005/8/layout/vList3"/>
    <dgm:cxn modelId="{C867FE86-C9E8-4919-9DE7-084727B77A25}" srcId="{A799A391-AEAC-492E-8291-EE0C89C87A3A}" destId="{43A47726-07FB-42A9-B44F-1531919C932D}" srcOrd="0" destOrd="0" parTransId="{75025EB4-4E0B-470F-BEF4-C26F8BE0C13F}" sibTransId="{3305A67E-5030-478A-99CE-FF44C7A13CE4}"/>
    <dgm:cxn modelId="{C3BAFAAD-0274-442D-8C26-0593F607B197}" type="presOf" srcId="{A799A391-AEAC-492E-8291-EE0C89C87A3A}" destId="{320EA7E9-C3CA-4A85-A457-1254A6531248}" srcOrd="0" destOrd="0" presId="urn:microsoft.com/office/officeart/2005/8/layout/vList3"/>
    <dgm:cxn modelId="{166CFD76-7513-4563-94FE-7C93384AB7F9}" type="presParOf" srcId="{320EA7E9-C3CA-4A85-A457-1254A6531248}" destId="{57E0CD72-5918-494A-8315-87F22B0AC666}" srcOrd="0" destOrd="0" presId="urn:microsoft.com/office/officeart/2005/8/layout/vList3"/>
    <dgm:cxn modelId="{82CCE991-720D-4B1E-BF7F-8849D3167DB7}" type="presParOf" srcId="{57E0CD72-5918-494A-8315-87F22B0AC666}" destId="{79E059C1-E8D5-435B-BCB5-B1E90BAF7325}" srcOrd="0" destOrd="0" presId="urn:microsoft.com/office/officeart/2005/8/layout/vList3"/>
    <dgm:cxn modelId="{9DF02CE6-0CFD-4379-A87A-1319A05579B9}" type="presParOf" srcId="{57E0CD72-5918-494A-8315-87F22B0AC666}" destId="{7E05A64B-FF2A-4FBC-9291-C5A597F9E7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99A391-AEAC-492E-8291-EE0C89C87A3A}" type="doc">
      <dgm:prSet loTypeId="urn:microsoft.com/office/officeart/2005/8/layout/vList3" loCatId="picture" qsTypeId="urn:microsoft.com/office/officeart/2005/8/quickstyle/simple1" qsCatId="simple" csTypeId="urn:microsoft.com/office/officeart/2005/8/colors/accent1_2" csCatId="accent1" phldr="1"/>
      <dgm:spPr/>
    </dgm:pt>
    <dgm:pt modelId="{43A47726-07FB-42A9-B44F-1531919C932D}">
      <dgm:prSet phldrT="[Texto]"/>
      <dgm:spPr/>
      <dgm:t>
        <a:bodyPr/>
        <a:lstStyle/>
        <a:p>
          <a:r>
            <a:rPr lang="en-US" dirty="0"/>
            <a:t>Erika Morales</a:t>
          </a:r>
          <a:endParaRPr lang="es-MX" dirty="0"/>
        </a:p>
      </dgm:t>
    </dgm:pt>
    <dgm:pt modelId="{75025EB4-4E0B-470F-BEF4-C26F8BE0C13F}" type="parTrans" cxnId="{C867FE86-C9E8-4919-9DE7-084727B77A25}">
      <dgm:prSet/>
      <dgm:spPr/>
      <dgm:t>
        <a:bodyPr/>
        <a:lstStyle/>
        <a:p>
          <a:endParaRPr lang="es-MX"/>
        </a:p>
      </dgm:t>
    </dgm:pt>
    <dgm:pt modelId="{3305A67E-5030-478A-99CE-FF44C7A13CE4}" type="sibTrans" cxnId="{C867FE86-C9E8-4919-9DE7-084727B77A25}">
      <dgm:prSet/>
      <dgm:spPr/>
      <dgm:t>
        <a:bodyPr/>
        <a:lstStyle/>
        <a:p>
          <a:endParaRPr lang="es-MX"/>
        </a:p>
      </dgm:t>
    </dgm:pt>
    <dgm:pt modelId="{320EA7E9-C3CA-4A85-A457-1254A6531248}" type="pres">
      <dgm:prSet presAssocID="{A799A391-AEAC-492E-8291-EE0C89C87A3A}" presName="linearFlow" presStyleCnt="0">
        <dgm:presLayoutVars>
          <dgm:dir/>
          <dgm:resizeHandles val="exact"/>
        </dgm:presLayoutVars>
      </dgm:prSet>
      <dgm:spPr/>
    </dgm:pt>
    <dgm:pt modelId="{57E0CD72-5918-494A-8315-87F22B0AC666}" type="pres">
      <dgm:prSet presAssocID="{43A47726-07FB-42A9-B44F-1531919C932D}" presName="composite" presStyleCnt="0"/>
      <dgm:spPr/>
    </dgm:pt>
    <dgm:pt modelId="{79E059C1-E8D5-435B-BCB5-B1E90BAF7325}" type="pres">
      <dgm:prSet presAssocID="{43A47726-07FB-42A9-B44F-1531919C932D}" presName="imgShp"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rabajadora de oficina con relleno sólido"/>
        </a:ext>
      </dgm:extLst>
    </dgm:pt>
    <dgm:pt modelId="{7E05A64B-FF2A-4FBC-9291-C5A597F9E7EA}" type="pres">
      <dgm:prSet presAssocID="{43A47726-07FB-42A9-B44F-1531919C932D}" presName="txShp" presStyleLbl="node1" presStyleIdx="0" presStyleCnt="1">
        <dgm:presLayoutVars>
          <dgm:bulletEnabled val="1"/>
        </dgm:presLayoutVars>
      </dgm:prSet>
      <dgm:spPr/>
    </dgm:pt>
  </dgm:ptLst>
  <dgm:cxnLst>
    <dgm:cxn modelId="{3861470B-DC2F-41A9-A78A-36F604A8C4D9}" type="presOf" srcId="{43A47726-07FB-42A9-B44F-1531919C932D}" destId="{7E05A64B-FF2A-4FBC-9291-C5A597F9E7EA}" srcOrd="0" destOrd="0" presId="urn:microsoft.com/office/officeart/2005/8/layout/vList3"/>
    <dgm:cxn modelId="{C867FE86-C9E8-4919-9DE7-084727B77A25}" srcId="{A799A391-AEAC-492E-8291-EE0C89C87A3A}" destId="{43A47726-07FB-42A9-B44F-1531919C932D}" srcOrd="0" destOrd="0" parTransId="{75025EB4-4E0B-470F-BEF4-C26F8BE0C13F}" sibTransId="{3305A67E-5030-478A-99CE-FF44C7A13CE4}"/>
    <dgm:cxn modelId="{C3BAFAAD-0274-442D-8C26-0593F607B197}" type="presOf" srcId="{A799A391-AEAC-492E-8291-EE0C89C87A3A}" destId="{320EA7E9-C3CA-4A85-A457-1254A6531248}" srcOrd="0" destOrd="0" presId="urn:microsoft.com/office/officeart/2005/8/layout/vList3"/>
    <dgm:cxn modelId="{166CFD76-7513-4563-94FE-7C93384AB7F9}" type="presParOf" srcId="{320EA7E9-C3CA-4A85-A457-1254A6531248}" destId="{57E0CD72-5918-494A-8315-87F22B0AC666}" srcOrd="0" destOrd="0" presId="urn:microsoft.com/office/officeart/2005/8/layout/vList3"/>
    <dgm:cxn modelId="{82CCE991-720D-4B1E-BF7F-8849D3167DB7}" type="presParOf" srcId="{57E0CD72-5918-494A-8315-87F22B0AC666}" destId="{79E059C1-E8D5-435B-BCB5-B1E90BAF7325}" srcOrd="0" destOrd="0" presId="urn:microsoft.com/office/officeart/2005/8/layout/vList3"/>
    <dgm:cxn modelId="{9DF02CE6-0CFD-4379-A87A-1319A05579B9}" type="presParOf" srcId="{57E0CD72-5918-494A-8315-87F22B0AC666}" destId="{7E05A64B-FF2A-4FBC-9291-C5A597F9E7E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3D8817-C047-449F-A1FD-55F330C53C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MX"/>
        </a:p>
      </dgm:t>
    </dgm:pt>
    <dgm:pt modelId="{74D265A1-84F4-4E89-B8EC-C16E79FE83E9}">
      <dgm:prSet/>
      <dgm:spPr/>
      <dgm:t>
        <a:bodyPr/>
        <a:lstStyle/>
        <a:p>
          <a:r>
            <a:rPr lang="es-MX"/>
            <a:t>Advantages </a:t>
          </a:r>
          <a:r>
            <a:rPr lang="en-US"/>
            <a:t>of the human-centered design metodology </a:t>
          </a:r>
          <a:endParaRPr lang="es-MX"/>
        </a:p>
      </dgm:t>
    </dgm:pt>
    <dgm:pt modelId="{756DDCEF-58F6-4B36-B2EA-884C3CA809E8}" type="parTrans" cxnId="{EDA62411-247E-4BB1-93B4-E656B08C1FBD}">
      <dgm:prSet/>
      <dgm:spPr/>
      <dgm:t>
        <a:bodyPr/>
        <a:lstStyle/>
        <a:p>
          <a:endParaRPr lang="es-MX"/>
        </a:p>
      </dgm:t>
    </dgm:pt>
    <dgm:pt modelId="{DCD7B964-D824-4C16-AEFA-462D35C37DCC}" type="sibTrans" cxnId="{EDA62411-247E-4BB1-93B4-E656B08C1FBD}">
      <dgm:prSet/>
      <dgm:spPr/>
      <dgm:t>
        <a:bodyPr/>
        <a:lstStyle/>
        <a:p>
          <a:endParaRPr lang="es-MX"/>
        </a:p>
      </dgm:t>
    </dgm:pt>
    <dgm:pt modelId="{617ACBCA-5A77-4F6E-854E-1AACD9E0307D}">
      <dgm:prSet/>
      <dgm:spPr/>
      <dgm:t>
        <a:bodyPr/>
        <a:lstStyle/>
        <a:p>
          <a:r>
            <a:rPr lang="en-US"/>
            <a:t>Persona method</a:t>
          </a:r>
          <a:endParaRPr lang="es-MX"/>
        </a:p>
      </dgm:t>
    </dgm:pt>
    <dgm:pt modelId="{2C1287C8-0D77-47EC-AC35-AC108827CC06}" type="parTrans" cxnId="{0CD1E21C-A449-44E2-97DB-AC28076E8C44}">
      <dgm:prSet/>
      <dgm:spPr/>
      <dgm:t>
        <a:bodyPr/>
        <a:lstStyle/>
        <a:p>
          <a:endParaRPr lang="es-MX"/>
        </a:p>
      </dgm:t>
    </dgm:pt>
    <dgm:pt modelId="{8F626082-B6D3-4599-9760-BEFC1C1EFC17}" type="sibTrans" cxnId="{0CD1E21C-A449-44E2-97DB-AC28076E8C44}">
      <dgm:prSet/>
      <dgm:spPr/>
      <dgm:t>
        <a:bodyPr/>
        <a:lstStyle/>
        <a:p>
          <a:endParaRPr lang="es-MX"/>
        </a:p>
      </dgm:t>
    </dgm:pt>
    <dgm:pt modelId="{A143114F-D097-46BC-8213-F8CB8CE57F46}">
      <dgm:prSet/>
      <dgm:spPr/>
      <dgm:t>
        <a:bodyPr/>
        <a:lstStyle/>
        <a:p>
          <a:r>
            <a:rPr lang="en-US"/>
            <a:t>Usability tests</a:t>
          </a:r>
          <a:r>
            <a:rPr lang="es-MX"/>
            <a:t> </a:t>
          </a:r>
        </a:p>
      </dgm:t>
    </dgm:pt>
    <dgm:pt modelId="{C6E61EF6-87BC-48C4-8B5F-129152ED3722}" type="parTrans" cxnId="{5705A09A-CADF-464C-8B76-C6DC35793611}">
      <dgm:prSet/>
      <dgm:spPr/>
      <dgm:t>
        <a:bodyPr/>
        <a:lstStyle/>
        <a:p>
          <a:endParaRPr lang="es-MX"/>
        </a:p>
      </dgm:t>
    </dgm:pt>
    <dgm:pt modelId="{5D5C3080-B66C-42CB-A6AD-DC18FDB3927D}" type="sibTrans" cxnId="{5705A09A-CADF-464C-8B76-C6DC35793611}">
      <dgm:prSet/>
      <dgm:spPr/>
      <dgm:t>
        <a:bodyPr/>
        <a:lstStyle/>
        <a:p>
          <a:endParaRPr lang="es-MX"/>
        </a:p>
      </dgm:t>
    </dgm:pt>
    <dgm:pt modelId="{2C27F8B9-0200-4A2A-9D0A-AB0E145C9C77}" type="pres">
      <dgm:prSet presAssocID="{D33D8817-C047-449F-A1FD-55F330C53C15}" presName="linear" presStyleCnt="0">
        <dgm:presLayoutVars>
          <dgm:animLvl val="lvl"/>
          <dgm:resizeHandles val="exact"/>
        </dgm:presLayoutVars>
      </dgm:prSet>
      <dgm:spPr/>
    </dgm:pt>
    <dgm:pt modelId="{FD969513-B5BC-403D-B65E-DA39767E8B3E}" type="pres">
      <dgm:prSet presAssocID="{74D265A1-84F4-4E89-B8EC-C16E79FE83E9}" presName="parentText" presStyleLbl="node1" presStyleIdx="0" presStyleCnt="3">
        <dgm:presLayoutVars>
          <dgm:chMax val="0"/>
          <dgm:bulletEnabled val="1"/>
        </dgm:presLayoutVars>
      </dgm:prSet>
      <dgm:spPr/>
    </dgm:pt>
    <dgm:pt modelId="{97DC46B5-F686-4FB7-AD49-53814347F1DD}" type="pres">
      <dgm:prSet presAssocID="{DCD7B964-D824-4C16-AEFA-462D35C37DCC}" presName="spacer" presStyleCnt="0"/>
      <dgm:spPr/>
    </dgm:pt>
    <dgm:pt modelId="{B03408C5-D5E6-467F-ADC8-63F58C0B963C}" type="pres">
      <dgm:prSet presAssocID="{617ACBCA-5A77-4F6E-854E-1AACD9E0307D}" presName="parentText" presStyleLbl="node1" presStyleIdx="1" presStyleCnt="3">
        <dgm:presLayoutVars>
          <dgm:chMax val="0"/>
          <dgm:bulletEnabled val="1"/>
        </dgm:presLayoutVars>
      </dgm:prSet>
      <dgm:spPr/>
    </dgm:pt>
    <dgm:pt modelId="{2E294B92-2FD3-403C-9E0D-F3175A5D3FD0}" type="pres">
      <dgm:prSet presAssocID="{8F626082-B6D3-4599-9760-BEFC1C1EFC17}" presName="spacer" presStyleCnt="0"/>
      <dgm:spPr/>
    </dgm:pt>
    <dgm:pt modelId="{13322DEB-4313-473D-B29D-836C802C353D}" type="pres">
      <dgm:prSet presAssocID="{A143114F-D097-46BC-8213-F8CB8CE57F46}" presName="parentText" presStyleLbl="node1" presStyleIdx="2" presStyleCnt="3">
        <dgm:presLayoutVars>
          <dgm:chMax val="0"/>
          <dgm:bulletEnabled val="1"/>
        </dgm:presLayoutVars>
      </dgm:prSet>
      <dgm:spPr/>
    </dgm:pt>
  </dgm:ptLst>
  <dgm:cxnLst>
    <dgm:cxn modelId="{EDA62411-247E-4BB1-93B4-E656B08C1FBD}" srcId="{D33D8817-C047-449F-A1FD-55F330C53C15}" destId="{74D265A1-84F4-4E89-B8EC-C16E79FE83E9}" srcOrd="0" destOrd="0" parTransId="{756DDCEF-58F6-4B36-B2EA-884C3CA809E8}" sibTransId="{DCD7B964-D824-4C16-AEFA-462D35C37DCC}"/>
    <dgm:cxn modelId="{0CD1E21C-A449-44E2-97DB-AC28076E8C44}" srcId="{D33D8817-C047-449F-A1FD-55F330C53C15}" destId="{617ACBCA-5A77-4F6E-854E-1AACD9E0307D}" srcOrd="1" destOrd="0" parTransId="{2C1287C8-0D77-47EC-AC35-AC108827CC06}" sibTransId="{8F626082-B6D3-4599-9760-BEFC1C1EFC17}"/>
    <dgm:cxn modelId="{AEF33C3B-A78B-4984-B4E2-B1C98DB83CC5}" type="presOf" srcId="{D33D8817-C047-449F-A1FD-55F330C53C15}" destId="{2C27F8B9-0200-4A2A-9D0A-AB0E145C9C77}" srcOrd="0" destOrd="0" presId="urn:microsoft.com/office/officeart/2005/8/layout/vList2"/>
    <dgm:cxn modelId="{4770CD52-F564-4B2A-B74E-9C85A67C7592}" type="presOf" srcId="{617ACBCA-5A77-4F6E-854E-1AACD9E0307D}" destId="{B03408C5-D5E6-467F-ADC8-63F58C0B963C}" srcOrd="0" destOrd="0" presId="urn:microsoft.com/office/officeart/2005/8/layout/vList2"/>
    <dgm:cxn modelId="{1D9DEF88-D6E7-4FD4-BD4C-539DE79D3860}" type="presOf" srcId="{74D265A1-84F4-4E89-B8EC-C16E79FE83E9}" destId="{FD969513-B5BC-403D-B65E-DA39767E8B3E}" srcOrd="0" destOrd="0" presId="urn:microsoft.com/office/officeart/2005/8/layout/vList2"/>
    <dgm:cxn modelId="{5705A09A-CADF-464C-8B76-C6DC35793611}" srcId="{D33D8817-C047-449F-A1FD-55F330C53C15}" destId="{A143114F-D097-46BC-8213-F8CB8CE57F46}" srcOrd="2" destOrd="0" parTransId="{C6E61EF6-87BC-48C4-8B5F-129152ED3722}" sibTransId="{5D5C3080-B66C-42CB-A6AD-DC18FDB3927D}"/>
    <dgm:cxn modelId="{3DC829A4-5242-4A6A-956D-58031FE5A045}" type="presOf" srcId="{A143114F-D097-46BC-8213-F8CB8CE57F46}" destId="{13322DEB-4313-473D-B29D-836C802C353D}" srcOrd="0" destOrd="0" presId="urn:microsoft.com/office/officeart/2005/8/layout/vList2"/>
    <dgm:cxn modelId="{39476D85-4F06-44FF-A56D-EA177D4C32E3}" type="presParOf" srcId="{2C27F8B9-0200-4A2A-9D0A-AB0E145C9C77}" destId="{FD969513-B5BC-403D-B65E-DA39767E8B3E}" srcOrd="0" destOrd="0" presId="urn:microsoft.com/office/officeart/2005/8/layout/vList2"/>
    <dgm:cxn modelId="{B5705637-D3D8-403E-BFB8-4AA11E9719E3}" type="presParOf" srcId="{2C27F8B9-0200-4A2A-9D0A-AB0E145C9C77}" destId="{97DC46B5-F686-4FB7-AD49-53814347F1DD}" srcOrd="1" destOrd="0" presId="urn:microsoft.com/office/officeart/2005/8/layout/vList2"/>
    <dgm:cxn modelId="{3B1AEF7B-FC2D-47B9-96A2-98EAB79A2338}" type="presParOf" srcId="{2C27F8B9-0200-4A2A-9D0A-AB0E145C9C77}" destId="{B03408C5-D5E6-467F-ADC8-63F58C0B963C}" srcOrd="2" destOrd="0" presId="urn:microsoft.com/office/officeart/2005/8/layout/vList2"/>
    <dgm:cxn modelId="{2B51A232-79A4-4B4C-9762-A843CDA4528B}" type="presParOf" srcId="{2C27F8B9-0200-4A2A-9D0A-AB0E145C9C77}" destId="{2E294B92-2FD3-403C-9E0D-F3175A5D3FD0}" srcOrd="3" destOrd="0" presId="urn:microsoft.com/office/officeart/2005/8/layout/vList2"/>
    <dgm:cxn modelId="{E6C6D6C6-5965-4B13-8BC6-1A9A80A7C6E5}" type="presParOf" srcId="{2C27F8B9-0200-4A2A-9D0A-AB0E145C9C77}" destId="{13322DEB-4313-473D-B29D-836C802C353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5A64B-FF2A-4FBC-9291-C5A597F9E7EA}">
      <dsp:nvSpPr>
        <dsp:cNvPr id="0" name=""/>
        <dsp:cNvSpPr/>
      </dsp:nvSpPr>
      <dsp:spPr>
        <a:xfrm rot="10800000">
          <a:off x="1092172" y="0"/>
          <a:ext cx="3547747" cy="79426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250" tIns="137160" rIns="256032" bIns="137160" numCol="1" spcCol="1270" anchor="ctr" anchorCtr="0">
          <a:noAutofit/>
        </a:bodyPr>
        <a:lstStyle/>
        <a:p>
          <a:pPr marL="0" lvl="0" indent="0" algn="ctr" defTabSz="1600200">
            <a:lnSpc>
              <a:spcPct val="90000"/>
            </a:lnSpc>
            <a:spcBef>
              <a:spcPct val="0"/>
            </a:spcBef>
            <a:spcAft>
              <a:spcPct val="35000"/>
            </a:spcAft>
            <a:buNone/>
          </a:pPr>
          <a:r>
            <a:rPr lang="es-MX" sz="3600" kern="1200" dirty="0" err="1"/>
            <a:t>Workers</a:t>
          </a:r>
          <a:endParaRPr lang="es-MX" sz="3600" kern="1200" dirty="0"/>
        </a:p>
      </dsp:txBody>
      <dsp:txXfrm rot="10800000">
        <a:off x="1290739" y="0"/>
        <a:ext cx="3349180" cy="794268"/>
      </dsp:txXfrm>
    </dsp:sp>
    <dsp:sp modelId="{79E059C1-E8D5-435B-BCB5-B1E90BAF7325}">
      <dsp:nvSpPr>
        <dsp:cNvPr id="0" name=""/>
        <dsp:cNvSpPr/>
      </dsp:nvSpPr>
      <dsp:spPr>
        <a:xfrm>
          <a:off x="695038" y="0"/>
          <a:ext cx="794268" cy="79426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5A64B-FF2A-4FBC-9291-C5A597F9E7EA}">
      <dsp:nvSpPr>
        <dsp:cNvPr id="0" name=""/>
        <dsp:cNvSpPr/>
      </dsp:nvSpPr>
      <dsp:spPr>
        <a:xfrm rot="10800000">
          <a:off x="1092172" y="0"/>
          <a:ext cx="3547747" cy="79426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250" tIns="137160" rIns="256032" bIns="137160" numCol="1" spcCol="1270" anchor="ctr" anchorCtr="0">
          <a:noAutofit/>
        </a:bodyPr>
        <a:lstStyle/>
        <a:p>
          <a:pPr marL="0" lvl="0" indent="0" algn="ctr" defTabSz="1600200">
            <a:lnSpc>
              <a:spcPct val="90000"/>
            </a:lnSpc>
            <a:spcBef>
              <a:spcPct val="0"/>
            </a:spcBef>
            <a:spcAft>
              <a:spcPct val="35000"/>
            </a:spcAft>
            <a:buNone/>
          </a:pPr>
          <a:r>
            <a:rPr lang="es-MX" sz="3600" kern="1200" dirty="0" err="1"/>
            <a:t>Clients</a:t>
          </a:r>
          <a:endParaRPr lang="es-MX" sz="3600" kern="1200" dirty="0"/>
        </a:p>
      </dsp:txBody>
      <dsp:txXfrm rot="10800000">
        <a:off x="1290739" y="0"/>
        <a:ext cx="3349180" cy="794268"/>
      </dsp:txXfrm>
    </dsp:sp>
    <dsp:sp modelId="{79E059C1-E8D5-435B-BCB5-B1E90BAF7325}">
      <dsp:nvSpPr>
        <dsp:cNvPr id="0" name=""/>
        <dsp:cNvSpPr/>
      </dsp:nvSpPr>
      <dsp:spPr>
        <a:xfrm>
          <a:off x="695038" y="0"/>
          <a:ext cx="794268" cy="794268"/>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5A64B-FF2A-4FBC-9291-C5A597F9E7EA}">
      <dsp:nvSpPr>
        <dsp:cNvPr id="0" name=""/>
        <dsp:cNvSpPr/>
      </dsp:nvSpPr>
      <dsp:spPr>
        <a:xfrm rot="10800000">
          <a:off x="1092172" y="0"/>
          <a:ext cx="3547747" cy="79426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250"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Enrique López</a:t>
          </a:r>
          <a:endParaRPr lang="es-MX" sz="3200" kern="1200" dirty="0"/>
        </a:p>
      </dsp:txBody>
      <dsp:txXfrm rot="10800000">
        <a:off x="1290739" y="0"/>
        <a:ext cx="3349180" cy="794268"/>
      </dsp:txXfrm>
    </dsp:sp>
    <dsp:sp modelId="{79E059C1-E8D5-435B-BCB5-B1E90BAF7325}">
      <dsp:nvSpPr>
        <dsp:cNvPr id="0" name=""/>
        <dsp:cNvSpPr/>
      </dsp:nvSpPr>
      <dsp:spPr>
        <a:xfrm>
          <a:off x="695038" y="0"/>
          <a:ext cx="794268" cy="79426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5A64B-FF2A-4FBC-9291-C5A597F9E7EA}">
      <dsp:nvSpPr>
        <dsp:cNvPr id="0" name=""/>
        <dsp:cNvSpPr/>
      </dsp:nvSpPr>
      <dsp:spPr>
        <a:xfrm rot="10800000">
          <a:off x="1092172" y="0"/>
          <a:ext cx="3547747" cy="79426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250" tIns="129540" rIns="241808"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Erika Morales</a:t>
          </a:r>
          <a:endParaRPr lang="es-MX" sz="3400" kern="1200" dirty="0"/>
        </a:p>
      </dsp:txBody>
      <dsp:txXfrm rot="10800000">
        <a:off x="1290739" y="0"/>
        <a:ext cx="3349180" cy="794268"/>
      </dsp:txXfrm>
    </dsp:sp>
    <dsp:sp modelId="{79E059C1-E8D5-435B-BCB5-B1E90BAF7325}">
      <dsp:nvSpPr>
        <dsp:cNvPr id="0" name=""/>
        <dsp:cNvSpPr/>
      </dsp:nvSpPr>
      <dsp:spPr>
        <a:xfrm>
          <a:off x="695038" y="0"/>
          <a:ext cx="794268" cy="794268"/>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69513-B5BC-403D-B65E-DA39767E8B3E}">
      <dsp:nvSpPr>
        <dsp:cNvPr id="0" name=""/>
        <dsp:cNvSpPr/>
      </dsp:nvSpPr>
      <dsp:spPr>
        <a:xfrm>
          <a:off x="0" y="72692"/>
          <a:ext cx="5818248" cy="1272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s-MX" sz="3200" kern="1200"/>
            <a:t>Advantages </a:t>
          </a:r>
          <a:r>
            <a:rPr lang="en-US" sz="3200" kern="1200"/>
            <a:t>of the human-centered design metodology </a:t>
          </a:r>
          <a:endParaRPr lang="es-MX" sz="3200" kern="1200"/>
        </a:p>
      </dsp:txBody>
      <dsp:txXfrm>
        <a:off x="62141" y="134833"/>
        <a:ext cx="5693966" cy="1148678"/>
      </dsp:txXfrm>
    </dsp:sp>
    <dsp:sp modelId="{B03408C5-D5E6-467F-ADC8-63F58C0B963C}">
      <dsp:nvSpPr>
        <dsp:cNvPr id="0" name=""/>
        <dsp:cNvSpPr/>
      </dsp:nvSpPr>
      <dsp:spPr>
        <a:xfrm>
          <a:off x="0" y="1437812"/>
          <a:ext cx="5818248" cy="1272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Persona method</a:t>
          </a:r>
          <a:endParaRPr lang="es-MX" sz="3200" kern="1200"/>
        </a:p>
      </dsp:txBody>
      <dsp:txXfrm>
        <a:off x="62141" y="1499953"/>
        <a:ext cx="5693966" cy="1148678"/>
      </dsp:txXfrm>
    </dsp:sp>
    <dsp:sp modelId="{13322DEB-4313-473D-B29D-836C802C353D}">
      <dsp:nvSpPr>
        <dsp:cNvPr id="0" name=""/>
        <dsp:cNvSpPr/>
      </dsp:nvSpPr>
      <dsp:spPr>
        <a:xfrm>
          <a:off x="0" y="2802932"/>
          <a:ext cx="5818248" cy="1272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Usability tests</a:t>
          </a:r>
          <a:r>
            <a:rPr lang="es-MX" sz="3200" kern="1200"/>
            <a:t> </a:t>
          </a:r>
        </a:p>
      </dsp:txBody>
      <dsp:txXfrm>
        <a:off x="62141" y="2865073"/>
        <a:ext cx="5693966" cy="114867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1FCD40-0D5B-495B-82FC-7E1946723786}" type="datetimeFigureOut">
              <a:rPr lang="es-MX" smtClean="0"/>
              <a:t>05/07/2021</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13A211-E3C7-483C-AD3A-33CE17F2F631}" type="slidenum">
              <a:rPr lang="es-MX" smtClean="0"/>
              <a:t>‹Nº›</a:t>
            </a:fld>
            <a:endParaRPr lang="es-MX"/>
          </a:p>
        </p:txBody>
      </p:sp>
    </p:spTree>
    <p:extLst>
      <p:ext uri="{BB962C8B-B14F-4D97-AF65-F5344CB8AC3E}">
        <p14:creationId xmlns:p14="http://schemas.microsoft.com/office/powerpoint/2010/main" val="3479422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1</a:t>
            </a:fld>
            <a:endParaRPr lang="es-MX"/>
          </a:p>
        </p:txBody>
      </p:sp>
    </p:spTree>
    <p:extLst>
      <p:ext uri="{BB962C8B-B14F-4D97-AF65-F5344CB8AC3E}">
        <p14:creationId xmlns:p14="http://schemas.microsoft.com/office/powerpoint/2010/main" val="221473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 </a:t>
            </a:r>
            <a:r>
              <a:rPr lang="es-MX" dirty="0" err="1"/>
              <a:t>we</a:t>
            </a:r>
            <a:r>
              <a:rPr lang="es-MX" dirty="0"/>
              <a:t> </a:t>
            </a:r>
            <a:r>
              <a:rPr lang="es-MX" dirty="0" err="1"/>
              <a:t>could</a:t>
            </a:r>
            <a:r>
              <a:rPr lang="es-MX" dirty="0"/>
              <a:t> </a:t>
            </a:r>
            <a:r>
              <a:rPr lang="es-MX" dirty="0" err="1"/>
              <a:t>proced</a:t>
            </a:r>
            <a:r>
              <a:rPr lang="es-MX" dirty="0"/>
              <a:t> </a:t>
            </a:r>
            <a:r>
              <a:rPr lang="es-MX" dirty="0" err="1"/>
              <a:t>to</a:t>
            </a:r>
            <a:r>
              <a:rPr lang="es-MX" dirty="0"/>
              <a:t> </a:t>
            </a:r>
            <a:r>
              <a:rPr lang="es-MX" dirty="0" err="1"/>
              <a:t>the</a:t>
            </a:r>
            <a:r>
              <a:rPr lang="es-MX" dirty="0"/>
              <a:t> </a:t>
            </a:r>
            <a:r>
              <a:rPr lang="es-MX" dirty="0" err="1"/>
              <a:t>creation</a:t>
            </a:r>
            <a:r>
              <a:rPr lang="es-MX" dirty="0"/>
              <a:t> </a:t>
            </a:r>
            <a:r>
              <a:rPr lang="es-MX" dirty="0" err="1"/>
              <a:t>of</a:t>
            </a:r>
            <a:r>
              <a:rPr lang="es-MX" dirty="0"/>
              <a:t> </a:t>
            </a:r>
            <a:r>
              <a:rPr lang="es-MX" dirty="0" err="1"/>
              <a:t>the</a:t>
            </a:r>
            <a:r>
              <a:rPr lang="es-MX" dirty="0"/>
              <a:t> </a:t>
            </a:r>
            <a:r>
              <a:rPr lang="es-MX" dirty="0" err="1"/>
              <a:t>document</a:t>
            </a:r>
            <a:r>
              <a:rPr lang="es-MX" dirty="0"/>
              <a:t> </a:t>
            </a:r>
            <a:r>
              <a:rPr lang="es-MX" dirty="0" err="1"/>
              <a:t>of</a:t>
            </a:r>
            <a:r>
              <a:rPr lang="es-MX" dirty="0"/>
              <a:t> </a:t>
            </a:r>
            <a:r>
              <a:rPr lang="es-MX" dirty="0" err="1"/>
              <a:t>especification</a:t>
            </a:r>
            <a:r>
              <a:rPr lang="es-MX" dirty="0"/>
              <a:t> </a:t>
            </a:r>
            <a:r>
              <a:rPr lang="es-MX" dirty="0" err="1"/>
              <a:t>of</a:t>
            </a:r>
            <a:r>
              <a:rPr lang="es-MX" dirty="0"/>
              <a:t> </a:t>
            </a:r>
            <a:r>
              <a:rPr lang="es-MX" dirty="0" err="1"/>
              <a:t>requirements</a:t>
            </a:r>
            <a:r>
              <a:rPr lang="es-MX" dirty="0"/>
              <a:t>, </a:t>
            </a:r>
            <a:r>
              <a:rPr lang="es-MX" dirty="0" err="1"/>
              <a:t>including</a:t>
            </a:r>
            <a:r>
              <a:rPr lang="es-MX" dirty="0"/>
              <a:t> </a:t>
            </a:r>
            <a:r>
              <a:rPr lang="es-MX" dirty="0" err="1"/>
              <a:t>each</a:t>
            </a:r>
            <a:r>
              <a:rPr lang="es-MX" dirty="0"/>
              <a:t> </a:t>
            </a:r>
            <a:r>
              <a:rPr lang="es-MX" dirty="0" err="1"/>
              <a:t>requirement</a:t>
            </a:r>
            <a:r>
              <a:rPr lang="es-MX" dirty="0"/>
              <a:t>, and </a:t>
            </a:r>
            <a:r>
              <a:rPr lang="es-MX" dirty="0" err="1"/>
              <a:t>some</a:t>
            </a:r>
            <a:r>
              <a:rPr lang="es-MX" dirty="0"/>
              <a:t> use cases </a:t>
            </a:r>
            <a:r>
              <a:rPr lang="es-MX" dirty="0" err="1"/>
              <a:t>that</a:t>
            </a:r>
            <a:r>
              <a:rPr lang="es-MX" dirty="0"/>
              <a:t> can be </a:t>
            </a:r>
            <a:r>
              <a:rPr lang="es-MX" dirty="0" err="1"/>
              <a:t>found</a:t>
            </a:r>
            <a:r>
              <a:rPr lang="es-MX" dirty="0"/>
              <a:t> </a:t>
            </a:r>
            <a:r>
              <a:rPr lang="es-MX" dirty="0" err="1"/>
              <a:t>completed</a:t>
            </a:r>
            <a:r>
              <a:rPr lang="es-MX" dirty="0"/>
              <a:t> in </a:t>
            </a:r>
            <a:r>
              <a:rPr lang="es-MX" dirty="0" err="1"/>
              <a:t>the</a:t>
            </a:r>
            <a:r>
              <a:rPr lang="es-MX" dirty="0"/>
              <a:t> link </a:t>
            </a:r>
            <a:r>
              <a:rPr lang="es-MX" dirty="0" err="1"/>
              <a:t>document</a:t>
            </a:r>
            <a:r>
              <a:rPr lang="es-MX" dirty="0"/>
              <a:t> </a:t>
            </a:r>
            <a:r>
              <a:rPr lang="es-MX" dirty="0" err="1"/>
              <a:t>above</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14</a:t>
            </a:fld>
            <a:endParaRPr lang="es-MX"/>
          </a:p>
        </p:txBody>
      </p:sp>
    </p:spTree>
    <p:extLst>
      <p:ext uri="{BB962C8B-B14F-4D97-AF65-F5344CB8AC3E}">
        <p14:creationId xmlns:p14="http://schemas.microsoft.com/office/powerpoint/2010/main" val="4185179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For</a:t>
            </a:r>
            <a:r>
              <a:rPr lang="es-MX" dirty="0"/>
              <a:t> </a:t>
            </a:r>
            <a:r>
              <a:rPr lang="es-MX" dirty="0" err="1"/>
              <a:t>the</a:t>
            </a:r>
            <a:r>
              <a:rPr lang="es-MX" dirty="0"/>
              <a:t> final </a:t>
            </a:r>
            <a:r>
              <a:rPr lang="es-MX" dirty="0" err="1"/>
              <a:t>phase</a:t>
            </a:r>
            <a:r>
              <a:rPr lang="es-MX" dirty="0"/>
              <a:t>, </a:t>
            </a:r>
            <a:r>
              <a:rPr lang="es-MX" dirty="0" err="1"/>
              <a:t>the</a:t>
            </a:r>
            <a:r>
              <a:rPr lang="es-MX" dirty="0"/>
              <a:t> </a:t>
            </a:r>
            <a:r>
              <a:rPr lang="es-MX" dirty="0" err="1"/>
              <a:t>prototyping</a:t>
            </a:r>
            <a:r>
              <a:rPr lang="es-MX" dirty="0"/>
              <a:t>, </a:t>
            </a:r>
            <a:r>
              <a:rPr lang="es-MX" dirty="0" err="1"/>
              <a:t>first</a:t>
            </a:r>
            <a:r>
              <a:rPr lang="es-MX" dirty="0"/>
              <a:t> </a:t>
            </a:r>
            <a:r>
              <a:rPr lang="es-MX" dirty="0" err="1"/>
              <a:t>we</a:t>
            </a:r>
            <a:r>
              <a:rPr lang="es-MX" dirty="0"/>
              <a:t> </a:t>
            </a:r>
            <a:r>
              <a:rPr lang="es-MX" dirty="0" err="1"/>
              <a:t>create</a:t>
            </a:r>
            <a:r>
              <a:rPr lang="es-MX" dirty="0"/>
              <a:t> </a:t>
            </a:r>
            <a:r>
              <a:rPr lang="es-MX" dirty="0" err="1"/>
              <a:t>the</a:t>
            </a:r>
            <a:r>
              <a:rPr lang="es-MX" dirty="0"/>
              <a:t> </a:t>
            </a:r>
            <a:r>
              <a:rPr lang="es-MX" dirty="0" err="1"/>
              <a:t>paper</a:t>
            </a:r>
            <a:r>
              <a:rPr lang="es-MX" dirty="0"/>
              <a:t> </a:t>
            </a:r>
            <a:r>
              <a:rPr lang="es-MX" dirty="0" err="1"/>
              <a:t>prototype</a:t>
            </a:r>
            <a:r>
              <a:rPr lang="es-MX" dirty="0"/>
              <a:t> </a:t>
            </a:r>
            <a:r>
              <a:rPr lang="es-MX" dirty="0" err="1"/>
              <a:t>of</a:t>
            </a:r>
            <a:r>
              <a:rPr lang="es-MX" dirty="0"/>
              <a:t> </a:t>
            </a:r>
            <a:r>
              <a:rPr lang="es-MX" dirty="0" err="1"/>
              <a:t>the</a:t>
            </a:r>
            <a:r>
              <a:rPr lang="es-MX" dirty="0"/>
              <a:t> interface, </a:t>
            </a:r>
            <a:r>
              <a:rPr lang="es-MX" dirty="0" err="1"/>
              <a:t>based</a:t>
            </a:r>
            <a:r>
              <a:rPr lang="es-MX" dirty="0"/>
              <a:t> </a:t>
            </a:r>
            <a:r>
              <a:rPr lang="es-MX" dirty="0" err="1"/>
              <a:t>on</a:t>
            </a:r>
            <a:r>
              <a:rPr lang="es-MX" dirty="0"/>
              <a:t> </a:t>
            </a:r>
            <a:r>
              <a:rPr lang="es-MX" dirty="0" err="1"/>
              <a:t>the</a:t>
            </a:r>
            <a:r>
              <a:rPr lang="es-MX" dirty="0"/>
              <a:t> use cases and </a:t>
            </a:r>
            <a:r>
              <a:rPr lang="es-MX" dirty="0" err="1"/>
              <a:t>with</a:t>
            </a:r>
            <a:r>
              <a:rPr lang="es-MX" dirty="0"/>
              <a:t> </a:t>
            </a:r>
            <a:r>
              <a:rPr lang="es-MX" dirty="0" err="1"/>
              <a:t>the</a:t>
            </a:r>
            <a:r>
              <a:rPr lang="es-MX" dirty="0"/>
              <a:t> </a:t>
            </a:r>
            <a:r>
              <a:rPr lang="es-MX" dirty="0" err="1"/>
              <a:t>path</a:t>
            </a:r>
            <a:r>
              <a:rPr lang="es-MX" dirty="0"/>
              <a:t> </a:t>
            </a:r>
            <a:r>
              <a:rPr lang="es-MX" dirty="0" err="1"/>
              <a:t>we</a:t>
            </a:r>
            <a:r>
              <a:rPr lang="es-MX" dirty="0"/>
              <a:t> plan </a:t>
            </a:r>
            <a:r>
              <a:rPr lang="es-MX" dirty="0" err="1"/>
              <a:t>for</a:t>
            </a:r>
            <a:r>
              <a:rPr lang="es-MX" dirty="0"/>
              <a:t> </a:t>
            </a:r>
            <a:r>
              <a:rPr lang="es-MX" dirty="0" err="1"/>
              <a:t>the</a:t>
            </a:r>
            <a:r>
              <a:rPr lang="es-MX" dirty="0"/>
              <a:t> </a:t>
            </a:r>
            <a:r>
              <a:rPr lang="es-MX" dirty="0" err="1"/>
              <a:t>requisements</a:t>
            </a:r>
            <a:r>
              <a:rPr lang="es-MX" dirty="0"/>
              <a:t> </a:t>
            </a:r>
            <a:r>
              <a:rPr lang="es-MX" dirty="0" err="1"/>
              <a:t>we</a:t>
            </a:r>
            <a:r>
              <a:rPr lang="es-MX" dirty="0"/>
              <a:t> </a:t>
            </a:r>
            <a:r>
              <a:rPr lang="es-MX" dirty="0" err="1"/>
              <a:t>select</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16</a:t>
            </a:fld>
            <a:endParaRPr lang="es-MX"/>
          </a:p>
        </p:txBody>
      </p:sp>
    </p:spTree>
    <p:extLst>
      <p:ext uri="{BB962C8B-B14F-4D97-AF65-F5344CB8AC3E}">
        <p14:creationId xmlns:p14="http://schemas.microsoft.com/office/powerpoint/2010/main" val="58376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And after </a:t>
            </a:r>
            <a:r>
              <a:rPr lang="es-MX" dirty="0" err="1"/>
              <a:t>that</a:t>
            </a:r>
            <a:r>
              <a:rPr lang="es-MX" dirty="0"/>
              <a:t>, </a:t>
            </a:r>
            <a:r>
              <a:rPr lang="es-MX" dirty="0" err="1"/>
              <a:t>we</a:t>
            </a:r>
            <a:r>
              <a:rPr lang="es-MX" dirty="0"/>
              <a:t> </a:t>
            </a:r>
            <a:r>
              <a:rPr lang="es-MX" dirty="0" err="1"/>
              <a:t>proced</a:t>
            </a:r>
            <a:r>
              <a:rPr lang="es-MX" dirty="0"/>
              <a:t> </a:t>
            </a:r>
            <a:r>
              <a:rPr lang="es-MX" dirty="0" err="1"/>
              <a:t>to</a:t>
            </a:r>
            <a:r>
              <a:rPr lang="es-MX" dirty="0"/>
              <a:t> </a:t>
            </a:r>
            <a:r>
              <a:rPr lang="es-MX" dirty="0" err="1"/>
              <a:t>create</a:t>
            </a:r>
            <a:r>
              <a:rPr lang="es-MX" dirty="0"/>
              <a:t> </a:t>
            </a:r>
            <a:r>
              <a:rPr lang="es-MX" dirty="0" err="1"/>
              <a:t>the</a:t>
            </a:r>
            <a:r>
              <a:rPr lang="es-MX" dirty="0"/>
              <a:t> </a:t>
            </a:r>
            <a:r>
              <a:rPr lang="es-MX" dirty="0" err="1"/>
              <a:t>medium</a:t>
            </a:r>
            <a:r>
              <a:rPr lang="es-MX" dirty="0"/>
              <a:t> Fidelity </a:t>
            </a:r>
            <a:r>
              <a:rPr lang="es-MX" dirty="0" err="1"/>
              <a:t>prototypes</a:t>
            </a:r>
            <a:r>
              <a:rPr lang="es-MX" dirty="0"/>
              <a:t> </a:t>
            </a:r>
            <a:r>
              <a:rPr lang="es-MX" dirty="0" err="1"/>
              <a:t>using</a:t>
            </a:r>
            <a:r>
              <a:rPr lang="es-MX" dirty="0"/>
              <a:t> </a:t>
            </a:r>
            <a:r>
              <a:rPr lang="es-MX" dirty="0" err="1"/>
              <a:t>figma</a:t>
            </a:r>
            <a:r>
              <a:rPr lang="es-MX" dirty="0"/>
              <a:t>, </a:t>
            </a:r>
            <a:r>
              <a:rPr lang="es-MX" dirty="0" err="1"/>
              <a:t>developing</a:t>
            </a:r>
            <a:r>
              <a:rPr lang="es-MX" dirty="0"/>
              <a:t> </a:t>
            </a:r>
            <a:r>
              <a:rPr lang="es-MX" dirty="0" err="1"/>
              <a:t>only</a:t>
            </a:r>
            <a:r>
              <a:rPr lang="es-MX" dirty="0"/>
              <a:t> </a:t>
            </a:r>
            <a:r>
              <a:rPr lang="es-MX" dirty="0" err="1"/>
              <a:t>the</a:t>
            </a:r>
            <a:r>
              <a:rPr lang="es-MX" dirty="0"/>
              <a:t> interfaces </a:t>
            </a:r>
            <a:r>
              <a:rPr lang="es-MX" dirty="0" err="1"/>
              <a:t>for</a:t>
            </a:r>
            <a:r>
              <a:rPr lang="es-MX" dirty="0"/>
              <a:t> </a:t>
            </a:r>
            <a:r>
              <a:rPr lang="es-MX" dirty="0" err="1"/>
              <a:t>the</a:t>
            </a:r>
            <a:r>
              <a:rPr lang="es-MX" dirty="0"/>
              <a:t> </a:t>
            </a:r>
            <a:r>
              <a:rPr lang="es-MX" dirty="0" err="1"/>
              <a:t>tasks</a:t>
            </a:r>
            <a:r>
              <a:rPr lang="es-MX" dirty="0"/>
              <a:t> </a:t>
            </a:r>
            <a:r>
              <a:rPr lang="es-MX" dirty="0" err="1"/>
              <a:t>we</a:t>
            </a:r>
            <a:r>
              <a:rPr lang="es-MX" dirty="0"/>
              <a:t> </a:t>
            </a:r>
            <a:r>
              <a:rPr lang="es-MX" dirty="0" err="1"/>
              <a:t>were</a:t>
            </a:r>
            <a:r>
              <a:rPr lang="es-MX" dirty="0"/>
              <a:t> </a:t>
            </a:r>
            <a:r>
              <a:rPr lang="es-MX" dirty="0" err="1"/>
              <a:t>going</a:t>
            </a:r>
            <a:r>
              <a:rPr lang="es-MX" dirty="0"/>
              <a:t> </a:t>
            </a:r>
            <a:r>
              <a:rPr lang="es-MX" dirty="0" err="1"/>
              <a:t>to</a:t>
            </a:r>
            <a:r>
              <a:rPr lang="es-MX" dirty="0"/>
              <a:t> try </a:t>
            </a:r>
            <a:r>
              <a:rPr lang="es-MX" dirty="0" err="1"/>
              <a:t>on</a:t>
            </a:r>
            <a:r>
              <a:rPr lang="es-MX" dirty="0"/>
              <a:t> </a:t>
            </a:r>
            <a:r>
              <a:rPr lang="es-MX" dirty="0" err="1"/>
              <a:t>the</a:t>
            </a:r>
            <a:r>
              <a:rPr lang="es-MX" dirty="0"/>
              <a:t> </a:t>
            </a:r>
            <a:r>
              <a:rPr lang="es-MX" dirty="0" err="1"/>
              <a:t>usability</a:t>
            </a:r>
            <a:r>
              <a:rPr lang="es-MX" dirty="0"/>
              <a:t> tastes</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17</a:t>
            </a:fld>
            <a:endParaRPr lang="es-MX"/>
          </a:p>
        </p:txBody>
      </p:sp>
    </p:spTree>
    <p:extLst>
      <p:ext uri="{BB962C8B-B14F-4D97-AF65-F5344CB8AC3E}">
        <p14:creationId xmlns:p14="http://schemas.microsoft.com/office/powerpoint/2010/main" val="873277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We</a:t>
            </a:r>
            <a:r>
              <a:rPr lang="es-MX" dirty="0"/>
              <a:t> </a:t>
            </a:r>
            <a:r>
              <a:rPr lang="es-MX" dirty="0" err="1"/>
              <a:t>planed</a:t>
            </a:r>
            <a:r>
              <a:rPr lang="es-MX" dirty="0"/>
              <a:t> </a:t>
            </a:r>
            <a:r>
              <a:rPr lang="es-MX" dirty="0" err="1"/>
              <a:t>the</a:t>
            </a:r>
            <a:r>
              <a:rPr lang="es-MX" dirty="0"/>
              <a:t> </a:t>
            </a:r>
            <a:r>
              <a:rPr lang="es-MX" dirty="0" err="1"/>
              <a:t>usability</a:t>
            </a:r>
            <a:r>
              <a:rPr lang="es-MX" dirty="0"/>
              <a:t> atributes </a:t>
            </a:r>
            <a:r>
              <a:rPr lang="es-MX" dirty="0" err="1"/>
              <a:t>we</a:t>
            </a:r>
            <a:r>
              <a:rPr lang="es-MX" dirty="0"/>
              <a:t> </a:t>
            </a:r>
            <a:r>
              <a:rPr lang="es-MX" dirty="0" err="1"/>
              <a:t>were</a:t>
            </a:r>
            <a:r>
              <a:rPr lang="es-MX" dirty="0"/>
              <a:t> </a:t>
            </a:r>
            <a:r>
              <a:rPr lang="es-MX" dirty="0" err="1"/>
              <a:t>going</a:t>
            </a:r>
            <a:r>
              <a:rPr lang="es-MX" dirty="0"/>
              <a:t> </a:t>
            </a:r>
            <a:r>
              <a:rPr lang="es-MX" dirty="0" err="1"/>
              <a:t>to</a:t>
            </a:r>
            <a:r>
              <a:rPr lang="es-MX" dirty="0"/>
              <a:t> </a:t>
            </a:r>
            <a:r>
              <a:rPr lang="es-MX" dirty="0" err="1"/>
              <a:t>messure</a:t>
            </a:r>
            <a:r>
              <a:rPr lang="es-MX" dirty="0"/>
              <a:t> and </a:t>
            </a:r>
            <a:r>
              <a:rPr lang="es-MX" dirty="0" err="1"/>
              <a:t>the</a:t>
            </a:r>
            <a:r>
              <a:rPr lang="es-MX" dirty="0"/>
              <a:t> </a:t>
            </a:r>
            <a:r>
              <a:rPr lang="es-MX" dirty="0" err="1"/>
              <a:t>way</a:t>
            </a:r>
            <a:r>
              <a:rPr lang="es-MX" dirty="0"/>
              <a:t> </a:t>
            </a:r>
            <a:r>
              <a:rPr lang="es-MX" dirty="0" err="1"/>
              <a:t>we</a:t>
            </a:r>
            <a:r>
              <a:rPr lang="es-MX" dirty="0"/>
              <a:t> </a:t>
            </a:r>
            <a:r>
              <a:rPr lang="es-MX" dirty="0" err="1"/>
              <a:t>were</a:t>
            </a:r>
            <a:r>
              <a:rPr lang="es-MX" dirty="0"/>
              <a:t> </a:t>
            </a:r>
            <a:r>
              <a:rPr lang="es-MX" dirty="0" err="1"/>
              <a:t>to</a:t>
            </a:r>
            <a:r>
              <a:rPr lang="es-MX" dirty="0"/>
              <a:t>.</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18</a:t>
            </a:fld>
            <a:endParaRPr lang="es-MX"/>
          </a:p>
        </p:txBody>
      </p:sp>
    </p:spTree>
    <p:extLst>
      <p:ext uri="{BB962C8B-B14F-4D97-AF65-F5344CB8AC3E}">
        <p14:creationId xmlns:p14="http://schemas.microsoft.com/office/powerpoint/2010/main" val="369640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We</a:t>
            </a:r>
            <a:r>
              <a:rPr lang="es-MX" dirty="0"/>
              <a:t> define </a:t>
            </a:r>
            <a:r>
              <a:rPr lang="es-MX" dirty="0" err="1"/>
              <a:t>these</a:t>
            </a:r>
            <a:r>
              <a:rPr lang="es-MX" dirty="0"/>
              <a:t> 3 </a:t>
            </a:r>
            <a:r>
              <a:rPr lang="es-MX" dirty="0" err="1"/>
              <a:t>tasks</a:t>
            </a:r>
            <a:r>
              <a:rPr lang="es-MX" dirty="0"/>
              <a:t> so </a:t>
            </a:r>
            <a:r>
              <a:rPr lang="es-MX" dirty="0" err="1"/>
              <a:t>our</a:t>
            </a:r>
            <a:r>
              <a:rPr lang="es-MX" dirty="0"/>
              <a:t> </a:t>
            </a:r>
            <a:r>
              <a:rPr lang="es-MX" dirty="0" err="1"/>
              <a:t>users</a:t>
            </a:r>
            <a:r>
              <a:rPr lang="es-MX" dirty="0"/>
              <a:t> try </a:t>
            </a:r>
            <a:r>
              <a:rPr lang="es-MX" dirty="0" err="1"/>
              <a:t>to</a:t>
            </a:r>
            <a:r>
              <a:rPr lang="es-MX" dirty="0"/>
              <a:t> </a:t>
            </a:r>
            <a:r>
              <a:rPr lang="es-MX" dirty="0" err="1"/>
              <a:t>reach</a:t>
            </a:r>
            <a:r>
              <a:rPr lang="es-MX" dirty="0"/>
              <a:t> </a:t>
            </a:r>
            <a:r>
              <a:rPr lang="es-MX" dirty="0" err="1"/>
              <a:t>on</a:t>
            </a:r>
            <a:r>
              <a:rPr lang="es-MX" dirty="0"/>
              <a:t> </a:t>
            </a:r>
            <a:r>
              <a:rPr lang="es-MX" dirty="0" err="1"/>
              <a:t>the</a:t>
            </a:r>
            <a:r>
              <a:rPr lang="es-MX" dirty="0"/>
              <a:t> prototipe, </a:t>
            </a:r>
            <a:r>
              <a:rPr lang="es-MX" dirty="0" err="1"/>
              <a:t>selected</a:t>
            </a:r>
            <a:r>
              <a:rPr lang="es-MX" dirty="0"/>
              <a:t> </a:t>
            </a:r>
            <a:r>
              <a:rPr lang="es-MX" dirty="0" err="1"/>
              <a:t>for</a:t>
            </a:r>
            <a:r>
              <a:rPr lang="es-MX" dirty="0"/>
              <a:t> </a:t>
            </a:r>
            <a:r>
              <a:rPr lang="es-MX" dirty="0" err="1"/>
              <a:t>the</a:t>
            </a:r>
            <a:r>
              <a:rPr lang="es-MX" dirty="0"/>
              <a:t> </a:t>
            </a:r>
            <a:r>
              <a:rPr lang="es-MX" dirty="0" err="1"/>
              <a:t>importance</a:t>
            </a:r>
            <a:r>
              <a:rPr lang="es-MX" dirty="0"/>
              <a:t> and </a:t>
            </a:r>
            <a:r>
              <a:rPr lang="es-MX" dirty="0" err="1"/>
              <a:t>the</a:t>
            </a:r>
            <a:r>
              <a:rPr lang="es-MX" dirty="0"/>
              <a:t> </a:t>
            </a:r>
            <a:r>
              <a:rPr lang="es-MX" dirty="0" err="1"/>
              <a:t>factibility</a:t>
            </a:r>
            <a:r>
              <a:rPr lang="es-MX" dirty="0"/>
              <a:t> </a:t>
            </a:r>
            <a:r>
              <a:rPr lang="es-MX" dirty="0" err="1"/>
              <a:t>of</a:t>
            </a:r>
            <a:r>
              <a:rPr lang="es-MX" dirty="0"/>
              <a:t> cause </a:t>
            </a:r>
            <a:r>
              <a:rPr lang="es-MX" dirty="0" err="1"/>
              <a:t>trouble</a:t>
            </a:r>
            <a:r>
              <a:rPr lang="es-MX" dirty="0"/>
              <a:t> </a:t>
            </a:r>
            <a:r>
              <a:rPr lang="es-MX" dirty="0" err="1"/>
              <a:t>to</a:t>
            </a:r>
            <a:r>
              <a:rPr lang="es-MX" dirty="0"/>
              <a:t> </a:t>
            </a:r>
            <a:r>
              <a:rPr lang="es-MX" dirty="0" err="1"/>
              <a:t>the</a:t>
            </a:r>
            <a:r>
              <a:rPr lang="es-MX" dirty="0"/>
              <a:t> </a:t>
            </a:r>
            <a:r>
              <a:rPr lang="es-MX" dirty="0" err="1"/>
              <a:t>objective</a:t>
            </a:r>
            <a:r>
              <a:rPr lang="es-MX" dirty="0"/>
              <a:t> </a:t>
            </a:r>
            <a:r>
              <a:rPr lang="es-MX" dirty="0" err="1"/>
              <a:t>users</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20</a:t>
            </a:fld>
            <a:endParaRPr lang="es-MX"/>
          </a:p>
        </p:txBody>
      </p:sp>
    </p:spTree>
    <p:extLst>
      <p:ext uri="{BB962C8B-B14F-4D97-AF65-F5344CB8AC3E}">
        <p14:creationId xmlns:p14="http://schemas.microsoft.com/office/powerpoint/2010/main" val="264316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And </a:t>
            </a:r>
            <a:r>
              <a:rPr lang="es-MX" dirty="0" err="1"/>
              <a:t>these</a:t>
            </a:r>
            <a:r>
              <a:rPr lang="es-MX" dirty="0"/>
              <a:t> are </a:t>
            </a:r>
            <a:r>
              <a:rPr lang="es-MX" dirty="0" err="1"/>
              <a:t>some</a:t>
            </a:r>
            <a:r>
              <a:rPr lang="es-MX" dirty="0"/>
              <a:t> </a:t>
            </a:r>
            <a:r>
              <a:rPr lang="es-MX" dirty="0" err="1"/>
              <a:t>of</a:t>
            </a:r>
            <a:r>
              <a:rPr lang="es-MX" dirty="0"/>
              <a:t> </a:t>
            </a:r>
            <a:r>
              <a:rPr lang="es-MX" dirty="0" err="1"/>
              <a:t>the</a:t>
            </a:r>
            <a:r>
              <a:rPr lang="es-MX" dirty="0"/>
              <a:t> interfaces </a:t>
            </a:r>
            <a:r>
              <a:rPr lang="es-MX" dirty="0" err="1"/>
              <a:t>they</a:t>
            </a:r>
            <a:r>
              <a:rPr lang="es-MX" dirty="0"/>
              <a:t> </a:t>
            </a:r>
            <a:r>
              <a:rPr lang="es-MX" dirty="0" err="1"/>
              <a:t>saw</a:t>
            </a:r>
            <a:r>
              <a:rPr lang="es-MX" dirty="0"/>
              <a:t> and </a:t>
            </a:r>
            <a:r>
              <a:rPr lang="es-MX" dirty="0" err="1"/>
              <a:t>interact</a:t>
            </a:r>
            <a:r>
              <a:rPr lang="es-MX" dirty="0"/>
              <a:t> </a:t>
            </a:r>
            <a:r>
              <a:rPr lang="es-MX" dirty="0" err="1"/>
              <a:t>with</a:t>
            </a:r>
            <a:r>
              <a:rPr lang="es-MX" dirty="0"/>
              <a:t>. And </a:t>
            </a:r>
            <a:r>
              <a:rPr lang="es-MX" dirty="0" err="1"/>
              <a:t>the</a:t>
            </a:r>
            <a:r>
              <a:rPr lang="es-MX" dirty="0"/>
              <a:t> full prototipe can be </a:t>
            </a:r>
            <a:r>
              <a:rPr lang="es-MX" dirty="0" err="1"/>
              <a:t>found</a:t>
            </a:r>
            <a:r>
              <a:rPr lang="es-MX" dirty="0"/>
              <a:t> in </a:t>
            </a:r>
            <a:r>
              <a:rPr lang="es-MX" dirty="0" err="1"/>
              <a:t>the</a:t>
            </a:r>
            <a:r>
              <a:rPr lang="es-MX" dirty="0"/>
              <a:t> link </a:t>
            </a:r>
            <a:r>
              <a:rPr lang="es-MX" dirty="0" err="1"/>
              <a:t>above</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21</a:t>
            </a:fld>
            <a:endParaRPr lang="es-MX"/>
          </a:p>
        </p:txBody>
      </p:sp>
    </p:spTree>
    <p:extLst>
      <p:ext uri="{BB962C8B-B14F-4D97-AF65-F5344CB8AC3E}">
        <p14:creationId xmlns:p14="http://schemas.microsoft.com/office/powerpoint/2010/main" val="3668216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 </a:t>
            </a:r>
            <a:r>
              <a:rPr lang="es-MX" dirty="0" err="1"/>
              <a:t>here</a:t>
            </a:r>
            <a:r>
              <a:rPr lang="es-MX" dirty="0"/>
              <a:t> are </a:t>
            </a:r>
            <a:r>
              <a:rPr lang="es-MX" dirty="0" err="1"/>
              <a:t>some</a:t>
            </a:r>
            <a:r>
              <a:rPr lang="es-MX" dirty="0"/>
              <a:t> </a:t>
            </a:r>
            <a:r>
              <a:rPr lang="es-MX" dirty="0" err="1"/>
              <a:t>evidences</a:t>
            </a:r>
            <a:r>
              <a:rPr lang="es-MX" dirty="0"/>
              <a:t> </a:t>
            </a:r>
            <a:r>
              <a:rPr lang="es-MX" dirty="0" err="1"/>
              <a:t>of</a:t>
            </a:r>
            <a:r>
              <a:rPr lang="es-MX" dirty="0"/>
              <a:t> </a:t>
            </a:r>
            <a:r>
              <a:rPr lang="es-MX" dirty="0" err="1"/>
              <a:t>the</a:t>
            </a:r>
            <a:r>
              <a:rPr lang="es-MX" dirty="0"/>
              <a:t> </a:t>
            </a:r>
            <a:r>
              <a:rPr lang="es-MX" dirty="0" err="1"/>
              <a:t>implementation</a:t>
            </a:r>
            <a:r>
              <a:rPr lang="es-MX" dirty="0"/>
              <a:t>, </a:t>
            </a:r>
            <a:r>
              <a:rPr lang="es-MX" dirty="0" err="1"/>
              <a:t>were</a:t>
            </a:r>
            <a:r>
              <a:rPr lang="es-MX" dirty="0"/>
              <a:t> </a:t>
            </a:r>
            <a:r>
              <a:rPr lang="es-MX" dirty="0" err="1"/>
              <a:t>our</a:t>
            </a:r>
            <a:r>
              <a:rPr lang="es-MX" dirty="0"/>
              <a:t> </a:t>
            </a:r>
            <a:r>
              <a:rPr lang="es-MX" dirty="0" err="1"/>
              <a:t>testers</a:t>
            </a:r>
            <a:r>
              <a:rPr lang="es-MX" dirty="0"/>
              <a:t> are </a:t>
            </a:r>
            <a:r>
              <a:rPr lang="es-MX" dirty="0" err="1"/>
              <a:t>giving</a:t>
            </a:r>
            <a:r>
              <a:rPr lang="es-MX" dirty="0"/>
              <a:t> </a:t>
            </a:r>
            <a:r>
              <a:rPr lang="es-MX" dirty="0" err="1"/>
              <a:t>some</a:t>
            </a:r>
            <a:r>
              <a:rPr lang="es-MX" dirty="0"/>
              <a:t> </a:t>
            </a:r>
            <a:r>
              <a:rPr lang="es-MX" dirty="0" err="1"/>
              <a:t>feedback</a:t>
            </a:r>
            <a:r>
              <a:rPr lang="es-MX" dirty="0"/>
              <a:t> </a:t>
            </a:r>
            <a:r>
              <a:rPr lang="es-MX" dirty="0" err="1"/>
              <a:t>of</a:t>
            </a:r>
            <a:r>
              <a:rPr lang="es-MX" dirty="0"/>
              <a:t> </a:t>
            </a:r>
            <a:r>
              <a:rPr lang="es-MX" dirty="0" err="1"/>
              <a:t>the</a:t>
            </a:r>
            <a:r>
              <a:rPr lang="es-MX" dirty="0"/>
              <a:t> interfaces </a:t>
            </a:r>
            <a:r>
              <a:rPr lang="es-MX" dirty="0" err="1"/>
              <a:t>they</a:t>
            </a:r>
            <a:r>
              <a:rPr lang="es-MX" dirty="0"/>
              <a:t> </a:t>
            </a:r>
            <a:r>
              <a:rPr lang="es-MX" dirty="0" err="1"/>
              <a:t>just</a:t>
            </a:r>
            <a:r>
              <a:rPr lang="es-MX" dirty="0"/>
              <a:t> try</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22</a:t>
            </a:fld>
            <a:endParaRPr lang="es-MX"/>
          </a:p>
        </p:txBody>
      </p:sp>
    </p:spTree>
    <p:extLst>
      <p:ext uri="{BB962C8B-B14F-4D97-AF65-F5344CB8AC3E}">
        <p14:creationId xmlns:p14="http://schemas.microsoft.com/office/powerpoint/2010/main" val="3724730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During</a:t>
            </a:r>
            <a:r>
              <a:rPr lang="es-MX" dirty="0"/>
              <a:t> </a:t>
            </a:r>
            <a:r>
              <a:rPr lang="es-MX" dirty="0" err="1"/>
              <a:t>the</a:t>
            </a:r>
            <a:r>
              <a:rPr lang="es-MX" dirty="0"/>
              <a:t> </a:t>
            </a:r>
            <a:r>
              <a:rPr lang="es-MX" dirty="0" err="1"/>
              <a:t>proces</a:t>
            </a:r>
            <a:r>
              <a:rPr lang="es-MX" dirty="0"/>
              <a:t>, </a:t>
            </a:r>
            <a:r>
              <a:rPr lang="es-MX" dirty="0" err="1"/>
              <a:t>we</a:t>
            </a:r>
            <a:r>
              <a:rPr lang="es-MX" dirty="0"/>
              <a:t> </a:t>
            </a:r>
            <a:r>
              <a:rPr lang="es-MX" dirty="0" err="1"/>
              <a:t>had</a:t>
            </a:r>
            <a:r>
              <a:rPr lang="es-MX" dirty="0"/>
              <a:t> </a:t>
            </a:r>
            <a:r>
              <a:rPr lang="es-MX" dirty="0" err="1"/>
              <a:t>some</a:t>
            </a:r>
            <a:r>
              <a:rPr lang="es-MX" dirty="0"/>
              <a:t> </a:t>
            </a:r>
            <a:r>
              <a:rPr lang="es-MX" dirty="0" err="1"/>
              <a:t>instruments</a:t>
            </a:r>
            <a:r>
              <a:rPr lang="es-MX" dirty="0"/>
              <a:t> </a:t>
            </a:r>
            <a:r>
              <a:rPr lang="es-MX" dirty="0" err="1"/>
              <a:t>to</a:t>
            </a:r>
            <a:r>
              <a:rPr lang="es-MX" dirty="0"/>
              <a:t> full, </a:t>
            </a:r>
            <a:r>
              <a:rPr lang="es-MX" dirty="0" err="1"/>
              <a:t>each</a:t>
            </a:r>
            <a:r>
              <a:rPr lang="es-MX" dirty="0"/>
              <a:t> </a:t>
            </a:r>
            <a:r>
              <a:rPr lang="es-MX" dirty="0" err="1"/>
              <a:t>member</a:t>
            </a:r>
            <a:r>
              <a:rPr lang="es-MX" dirty="0"/>
              <a:t> </a:t>
            </a:r>
            <a:r>
              <a:rPr lang="es-MX" dirty="0" err="1"/>
              <a:t>on</a:t>
            </a:r>
            <a:r>
              <a:rPr lang="es-MX" dirty="0"/>
              <a:t> </a:t>
            </a:r>
            <a:r>
              <a:rPr lang="es-MX" dirty="0" err="1"/>
              <a:t>the</a:t>
            </a:r>
            <a:r>
              <a:rPr lang="es-MX" dirty="0"/>
              <a:t> </a:t>
            </a:r>
            <a:r>
              <a:rPr lang="es-MX" dirty="0" err="1"/>
              <a:t>team</a:t>
            </a:r>
            <a:r>
              <a:rPr lang="es-MX" dirty="0"/>
              <a:t> </a:t>
            </a:r>
            <a:r>
              <a:rPr lang="es-MX" dirty="0" err="1"/>
              <a:t>were</a:t>
            </a:r>
            <a:r>
              <a:rPr lang="es-MX" dirty="0"/>
              <a:t> </a:t>
            </a:r>
            <a:r>
              <a:rPr lang="es-MX" dirty="0" err="1"/>
              <a:t>taking</a:t>
            </a:r>
            <a:r>
              <a:rPr lang="es-MX" dirty="0"/>
              <a:t> </a:t>
            </a:r>
            <a:r>
              <a:rPr lang="es-MX" dirty="0" err="1"/>
              <a:t>care</a:t>
            </a:r>
            <a:r>
              <a:rPr lang="es-MX" dirty="0"/>
              <a:t> </a:t>
            </a:r>
            <a:r>
              <a:rPr lang="es-MX" dirty="0" err="1"/>
              <a:t>of</a:t>
            </a:r>
            <a:r>
              <a:rPr lang="es-MX" dirty="0"/>
              <a:t> </a:t>
            </a:r>
            <a:r>
              <a:rPr lang="es-MX" dirty="0" err="1"/>
              <a:t>one</a:t>
            </a:r>
            <a:r>
              <a:rPr lang="es-MX" dirty="0"/>
              <a:t>, </a:t>
            </a:r>
            <a:r>
              <a:rPr lang="es-MX" dirty="0" err="1"/>
              <a:t>while</a:t>
            </a:r>
            <a:r>
              <a:rPr lang="es-MX" dirty="0"/>
              <a:t> </a:t>
            </a:r>
            <a:r>
              <a:rPr lang="es-MX" dirty="0" err="1"/>
              <a:t>the</a:t>
            </a:r>
            <a:r>
              <a:rPr lang="es-MX" dirty="0"/>
              <a:t> </a:t>
            </a:r>
            <a:r>
              <a:rPr lang="es-MX" dirty="0" err="1"/>
              <a:t>team</a:t>
            </a:r>
            <a:r>
              <a:rPr lang="es-MX" dirty="0"/>
              <a:t> leader </a:t>
            </a:r>
            <a:r>
              <a:rPr lang="es-MX" dirty="0" err="1"/>
              <a:t>was</a:t>
            </a:r>
            <a:r>
              <a:rPr lang="es-MX" dirty="0"/>
              <a:t> </a:t>
            </a:r>
            <a:r>
              <a:rPr lang="es-MX" dirty="0" err="1"/>
              <a:t>dedicated</a:t>
            </a:r>
            <a:r>
              <a:rPr lang="es-MX" dirty="0"/>
              <a:t> </a:t>
            </a:r>
            <a:r>
              <a:rPr lang="es-MX" dirty="0" err="1"/>
              <a:t>to</a:t>
            </a:r>
            <a:r>
              <a:rPr lang="es-MX" dirty="0"/>
              <a:t> </a:t>
            </a:r>
            <a:r>
              <a:rPr lang="es-MX" dirty="0" err="1"/>
              <a:t>give</a:t>
            </a:r>
            <a:r>
              <a:rPr lang="es-MX" dirty="0"/>
              <a:t> </a:t>
            </a:r>
            <a:r>
              <a:rPr lang="es-MX" dirty="0" err="1"/>
              <a:t>the</a:t>
            </a:r>
            <a:r>
              <a:rPr lang="es-MX" dirty="0"/>
              <a:t> </a:t>
            </a:r>
            <a:r>
              <a:rPr lang="es-MX" dirty="0" err="1"/>
              <a:t>instructions</a:t>
            </a:r>
            <a:r>
              <a:rPr lang="es-MX" dirty="0"/>
              <a:t> and </a:t>
            </a:r>
            <a:r>
              <a:rPr lang="es-MX" dirty="0" err="1"/>
              <a:t>interact</a:t>
            </a:r>
            <a:r>
              <a:rPr lang="es-MX" dirty="0"/>
              <a:t> </a:t>
            </a:r>
            <a:r>
              <a:rPr lang="es-MX" dirty="0" err="1"/>
              <a:t>with</a:t>
            </a:r>
            <a:r>
              <a:rPr lang="es-MX" dirty="0"/>
              <a:t> </a:t>
            </a:r>
            <a:r>
              <a:rPr lang="es-MX" dirty="0" err="1"/>
              <a:t>the</a:t>
            </a:r>
            <a:r>
              <a:rPr lang="es-MX" dirty="0"/>
              <a:t> </a:t>
            </a:r>
            <a:r>
              <a:rPr lang="es-MX" dirty="0" err="1"/>
              <a:t>user</a:t>
            </a:r>
            <a:r>
              <a:rPr lang="es-MX" dirty="0"/>
              <a:t>.</a:t>
            </a:r>
          </a:p>
          <a:p>
            <a:r>
              <a:rPr lang="es-MX" dirty="0"/>
              <a:t>After </a:t>
            </a:r>
            <a:r>
              <a:rPr lang="es-MX" dirty="0" err="1"/>
              <a:t>our</a:t>
            </a:r>
            <a:r>
              <a:rPr lang="es-MX" dirty="0"/>
              <a:t> </a:t>
            </a:r>
            <a:r>
              <a:rPr lang="es-MX" dirty="0" err="1"/>
              <a:t>pilot</a:t>
            </a:r>
            <a:r>
              <a:rPr lang="es-MX" dirty="0"/>
              <a:t> test, </a:t>
            </a:r>
            <a:r>
              <a:rPr lang="es-MX" dirty="0" err="1"/>
              <a:t>we</a:t>
            </a:r>
            <a:r>
              <a:rPr lang="es-MX" dirty="0"/>
              <a:t> </a:t>
            </a:r>
            <a:r>
              <a:rPr lang="es-MX" dirty="0" err="1"/>
              <a:t>found</a:t>
            </a:r>
            <a:r>
              <a:rPr lang="es-MX" dirty="0"/>
              <a:t> </a:t>
            </a:r>
            <a:r>
              <a:rPr lang="es-MX" dirty="0" err="1"/>
              <a:t>some</a:t>
            </a:r>
            <a:r>
              <a:rPr lang="es-MX" dirty="0"/>
              <a:t> </a:t>
            </a:r>
            <a:r>
              <a:rPr lang="es-MX" dirty="0" err="1"/>
              <a:t>dificulties</a:t>
            </a:r>
            <a:r>
              <a:rPr lang="es-MX" dirty="0"/>
              <a:t> in </a:t>
            </a:r>
            <a:r>
              <a:rPr lang="es-MX" dirty="0" err="1"/>
              <a:t>the</a:t>
            </a:r>
            <a:r>
              <a:rPr lang="es-MX" dirty="0"/>
              <a:t> </a:t>
            </a:r>
            <a:r>
              <a:rPr lang="es-MX" dirty="0" err="1"/>
              <a:t>way</a:t>
            </a:r>
            <a:r>
              <a:rPr lang="es-MX" dirty="0"/>
              <a:t> </a:t>
            </a:r>
            <a:r>
              <a:rPr lang="es-MX" dirty="0" err="1"/>
              <a:t>we</a:t>
            </a:r>
            <a:r>
              <a:rPr lang="es-MX" dirty="0"/>
              <a:t> </a:t>
            </a:r>
            <a:r>
              <a:rPr lang="es-MX" dirty="0" err="1"/>
              <a:t>used</a:t>
            </a:r>
            <a:r>
              <a:rPr lang="es-MX" dirty="0"/>
              <a:t> </a:t>
            </a:r>
            <a:r>
              <a:rPr lang="es-MX" dirty="0" err="1"/>
              <a:t>to</a:t>
            </a:r>
            <a:r>
              <a:rPr lang="es-MX" dirty="0"/>
              <a:t> </a:t>
            </a:r>
            <a:r>
              <a:rPr lang="es-MX" dirty="0" err="1"/>
              <a:t>have</a:t>
            </a:r>
            <a:r>
              <a:rPr lang="es-MX" dirty="0"/>
              <a:t> </a:t>
            </a:r>
            <a:r>
              <a:rPr lang="es-MX" dirty="0" err="1"/>
              <a:t>orderd</a:t>
            </a:r>
            <a:r>
              <a:rPr lang="es-MX" dirty="0"/>
              <a:t> </a:t>
            </a:r>
            <a:r>
              <a:rPr lang="es-MX" dirty="0" err="1"/>
              <a:t>the</a:t>
            </a:r>
            <a:r>
              <a:rPr lang="es-MX" dirty="0"/>
              <a:t> </a:t>
            </a:r>
            <a:r>
              <a:rPr lang="es-MX" dirty="0" err="1"/>
              <a:t>instruments</a:t>
            </a:r>
            <a:r>
              <a:rPr lang="es-MX" dirty="0"/>
              <a:t> and </a:t>
            </a:r>
            <a:r>
              <a:rPr lang="es-MX" dirty="0" err="1"/>
              <a:t>the</a:t>
            </a:r>
            <a:r>
              <a:rPr lang="es-MX" dirty="0"/>
              <a:t> </a:t>
            </a:r>
            <a:r>
              <a:rPr lang="es-MX" dirty="0" err="1"/>
              <a:t>space</a:t>
            </a:r>
            <a:r>
              <a:rPr lang="es-MX" dirty="0"/>
              <a:t> </a:t>
            </a:r>
            <a:r>
              <a:rPr lang="es-MX" dirty="0" err="1"/>
              <a:t>for</a:t>
            </a:r>
            <a:r>
              <a:rPr lang="es-MX" dirty="0"/>
              <a:t> </a:t>
            </a:r>
            <a:r>
              <a:rPr lang="es-MX" dirty="0" err="1"/>
              <a:t>the</a:t>
            </a:r>
            <a:r>
              <a:rPr lang="es-MX" dirty="0"/>
              <a:t> </a:t>
            </a:r>
            <a:r>
              <a:rPr lang="es-MX" dirty="0" err="1"/>
              <a:t>anotations</a:t>
            </a:r>
            <a:r>
              <a:rPr lang="es-MX" dirty="0"/>
              <a:t>, so </a:t>
            </a:r>
            <a:r>
              <a:rPr lang="es-MX" dirty="0" err="1"/>
              <a:t>we</a:t>
            </a:r>
            <a:r>
              <a:rPr lang="es-MX" dirty="0"/>
              <a:t> </a:t>
            </a:r>
            <a:r>
              <a:rPr lang="es-MX" dirty="0" err="1"/>
              <a:t>modify</a:t>
            </a:r>
            <a:r>
              <a:rPr lang="es-MX" dirty="0"/>
              <a:t> </a:t>
            </a:r>
            <a:r>
              <a:rPr lang="es-MX" dirty="0" err="1"/>
              <a:t>them</a:t>
            </a:r>
            <a:r>
              <a:rPr lang="es-MX" dirty="0"/>
              <a:t> </a:t>
            </a:r>
            <a:r>
              <a:rPr lang="es-MX" dirty="0" err="1"/>
              <a:t>until</a:t>
            </a:r>
            <a:r>
              <a:rPr lang="es-MX" dirty="0"/>
              <a:t> </a:t>
            </a:r>
            <a:r>
              <a:rPr lang="es-MX" dirty="0" err="1"/>
              <a:t>get</a:t>
            </a:r>
            <a:r>
              <a:rPr lang="es-MX" dirty="0"/>
              <a:t> </a:t>
            </a:r>
            <a:r>
              <a:rPr lang="es-MX" dirty="0" err="1"/>
              <a:t>this</a:t>
            </a:r>
            <a:r>
              <a:rPr lang="es-MX" dirty="0"/>
              <a:t>, and </a:t>
            </a:r>
            <a:r>
              <a:rPr lang="es-MX" dirty="0" err="1"/>
              <a:t>apply</a:t>
            </a:r>
            <a:r>
              <a:rPr lang="es-MX" dirty="0"/>
              <a:t> </a:t>
            </a:r>
            <a:r>
              <a:rPr lang="es-MX" dirty="0" err="1"/>
              <a:t>them</a:t>
            </a:r>
            <a:r>
              <a:rPr lang="es-MX" dirty="0"/>
              <a:t> </a:t>
            </a:r>
            <a:r>
              <a:rPr lang="es-MX" dirty="0" err="1"/>
              <a:t>the</a:t>
            </a:r>
            <a:r>
              <a:rPr lang="es-MX" dirty="0"/>
              <a:t> </a:t>
            </a:r>
            <a:r>
              <a:rPr lang="es-MX" dirty="0" err="1"/>
              <a:t>to</a:t>
            </a:r>
            <a:r>
              <a:rPr lang="es-MX" dirty="0"/>
              <a:t> </a:t>
            </a:r>
            <a:r>
              <a:rPr lang="es-MX" dirty="0" err="1"/>
              <a:t>the</a:t>
            </a:r>
            <a:r>
              <a:rPr lang="es-MX" dirty="0"/>
              <a:t> real </a:t>
            </a:r>
            <a:r>
              <a:rPr lang="es-MX" dirty="0" err="1"/>
              <a:t>testers</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23</a:t>
            </a:fld>
            <a:endParaRPr lang="es-MX"/>
          </a:p>
        </p:txBody>
      </p:sp>
    </p:spTree>
    <p:extLst>
      <p:ext uri="{BB962C8B-B14F-4D97-AF65-F5344CB8AC3E}">
        <p14:creationId xmlns:p14="http://schemas.microsoft.com/office/powerpoint/2010/main" val="994440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For</a:t>
            </a:r>
            <a:r>
              <a:rPr lang="es-MX" dirty="0"/>
              <a:t> </a:t>
            </a:r>
            <a:r>
              <a:rPr lang="es-MX" dirty="0" err="1"/>
              <a:t>our</a:t>
            </a:r>
            <a:r>
              <a:rPr lang="es-MX" dirty="0"/>
              <a:t> </a:t>
            </a:r>
            <a:r>
              <a:rPr lang="es-MX" dirty="0" err="1"/>
              <a:t>results</a:t>
            </a:r>
            <a:r>
              <a:rPr lang="es-MX" dirty="0"/>
              <a:t>, </a:t>
            </a:r>
            <a:r>
              <a:rPr lang="es-MX" dirty="0" err="1"/>
              <a:t>we</a:t>
            </a:r>
            <a:r>
              <a:rPr lang="es-MX" dirty="0"/>
              <a:t> </a:t>
            </a:r>
            <a:r>
              <a:rPr lang="es-MX" dirty="0" err="1"/>
              <a:t>consider</a:t>
            </a:r>
            <a:r>
              <a:rPr lang="es-MX" dirty="0"/>
              <a:t> </a:t>
            </a:r>
            <a:r>
              <a:rPr lang="es-MX" dirty="0" err="1"/>
              <a:t>the</a:t>
            </a:r>
            <a:r>
              <a:rPr lang="es-MX" dirty="0"/>
              <a:t> </a:t>
            </a:r>
            <a:r>
              <a:rPr lang="es-MX" dirty="0" err="1"/>
              <a:t>average</a:t>
            </a:r>
            <a:r>
              <a:rPr lang="es-MX" dirty="0"/>
              <a:t> </a:t>
            </a:r>
            <a:r>
              <a:rPr lang="es-MX" dirty="0" err="1"/>
              <a:t>of</a:t>
            </a:r>
            <a:r>
              <a:rPr lang="es-MX" dirty="0"/>
              <a:t> extra </a:t>
            </a:r>
            <a:r>
              <a:rPr lang="es-MX" dirty="0" err="1"/>
              <a:t>interactions</a:t>
            </a:r>
            <a:r>
              <a:rPr lang="es-MX" dirty="0"/>
              <a:t> </a:t>
            </a:r>
            <a:r>
              <a:rPr lang="es-MX" dirty="0" err="1"/>
              <a:t>to</a:t>
            </a:r>
            <a:r>
              <a:rPr lang="es-MX" dirty="0"/>
              <a:t> </a:t>
            </a:r>
            <a:r>
              <a:rPr lang="es-MX" dirty="0" err="1"/>
              <a:t>qualifay</a:t>
            </a:r>
            <a:r>
              <a:rPr lang="es-MX" dirty="0"/>
              <a:t> </a:t>
            </a:r>
            <a:r>
              <a:rPr lang="es-MX" dirty="0" err="1"/>
              <a:t>the</a:t>
            </a:r>
            <a:r>
              <a:rPr lang="es-MX" dirty="0"/>
              <a:t> </a:t>
            </a:r>
            <a:r>
              <a:rPr lang="es-MX" dirty="0" err="1"/>
              <a:t>intuitivity</a:t>
            </a:r>
            <a:r>
              <a:rPr lang="es-MX" dirty="0"/>
              <a:t> </a:t>
            </a:r>
            <a:r>
              <a:rPr lang="es-MX" dirty="0" err="1"/>
              <a:t>of</a:t>
            </a:r>
            <a:r>
              <a:rPr lang="es-MX" dirty="0"/>
              <a:t> </a:t>
            </a:r>
            <a:r>
              <a:rPr lang="es-MX" dirty="0" err="1"/>
              <a:t>each</a:t>
            </a:r>
            <a:r>
              <a:rPr lang="es-MX" dirty="0"/>
              <a:t> </a:t>
            </a:r>
            <a:r>
              <a:rPr lang="es-MX" dirty="0" err="1"/>
              <a:t>task</a:t>
            </a:r>
            <a:r>
              <a:rPr lang="es-MX" dirty="0"/>
              <a:t> </a:t>
            </a:r>
            <a:r>
              <a:rPr lang="es-MX" dirty="0" err="1"/>
              <a:t>of</a:t>
            </a:r>
            <a:r>
              <a:rPr lang="es-MX" dirty="0"/>
              <a:t> </a:t>
            </a:r>
            <a:r>
              <a:rPr lang="es-MX" dirty="0" err="1"/>
              <a:t>the</a:t>
            </a:r>
            <a:r>
              <a:rPr lang="es-MX" dirty="0"/>
              <a:t> test, and define </a:t>
            </a:r>
            <a:r>
              <a:rPr lang="es-MX" dirty="0" err="1"/>
              <a:t>the</a:t>
            </a:r>
            <a:r>
              <a:rPr lang="es-MX" dirty="0"/>
              <a:t> status as </a:t>
            </a:r>
            <a:r>
              <a:rPr lang="es-MX" dirty="0" err="1"/>
              <a:t>showed</a:t>
            </a:r>
            <a:r>
              <a:rPr lang="es-MX" dirty="0"/>
              <a:t> in </a:t>
            </a:r>
            <a:r>
              <a:rPr lang="es-MX" dirty="0" err="1"/>
              <a:t>the</a:t>
            </a:r>
            <a:r>
              <a:rPr lang="es-MX" dirty="0"/>
              <a:t> </a:t>
            </a:r>
            <a:r>
              <a:rPr lang="es-MX" dirty="0" err="1"/>
              <a:t>small</a:t>
            </a:r>
            <a:r>
              <a:rPr lang="es-MX" dirty="0"/>
              <a:t> table</a:t>
            </a:r>
          </a:p>
          <a:p>
            <a:r>
              <a:rPr lang="es-MX" dirty="0" err="1"/>
              <a:t>We</a:t>
            </a:r>
            <a:r>
              <a:rPr lang="es-MX" dirty="0"/>
              <a:t> </a:t>
            </a:r>
            <a:r>
              <a:rPr lang="es-MX" dirty="0" err="1"/>
              <a:t>toke</a:t>
            </a:r>
            <a:r>
              <a:rPr lang="es-MX" dirty="0"/>
              <a:t> </a:t>
            </a:r>
            <a:r>
              <a:rPr lang="es-MX" dirty="0" err="1"/>
              <a:t>the</a:t>
            </a:r>
            <a:r>
              <a:rPr lang="es-MX" dirty="0"/>
              <a:t> </a:t>
            </a:r>
            <a:r>
              <a:rPr lang="es-MX" dirty="0" err="1"/>
              <a:t>number</a:t>
            </a:r>
            <a:r>
              <a:rPr lang="es-MX" dirty="0"/>
              <a:t> </a:t>
            </a:r>
            <a:r>
              <a:rPr lang="es-MX" dirty="0" err="1"/>
              <a:t>of</a:t>
            </a:r>
            <a:r>
              <a:rPr lang="es-MX" dirty="0"/>
              <a:t> </a:t>
            </a:r>
            <a:r>
              <a:rPr lang="es-MX" dirty="0" err="1"/>
              <a:t>interactions</a:t>
            </a:r>
            <a:r>
              <a:rPr lang="es-MX" dirty="0"/>
              <a:t> </a:t>
            </a:r>
            <a:r>
              <a:rPr lang="es-MX" dirty="0" err="1"/>
              <a:t>of</a:t>
            </a:r>
            <a:r>
              <a:rPr lang="es-MX" dirty="0"/>
              <a:t> </a:t>
            </a:r>
            <a:r>
              <a:rPr lang="es-MX" dirty="0" err="1"/>
              <a:t>each</a:t>
            </a:r>
            <a:r>
              <a:rPr lang="es-MX" dirty="0"/>
              <a:t> </a:t>
            </a:r>
            <a:r>
              <a:rPr lang="es-MX" dirty="0" err="1"/>
              <a:t>tester</a:t>
            </a:r>
            <a:r>
              <a:rPr lang="es-MX" dirty="0"/>
              <a:t>, and </a:t>
            </a:r>
            <a:r>
              <a:rPr lang="es-MX" dirty="0" err="1"/>
              <a:t>we</a:t>
            </a:r>
            <a:r>
              <a:rPr lang="es-MX" dirty="0"/>
              <a:t> </a:t>
            </a:r>
            <a:r>
              <a:rPr lang="es-MX" dirty="0" err="1"/>
              <a:t>substract</a:t>
            </a:r>
            <a:r>
              <a:rPr lang="es-MX" dirty="0"/>
              <a:t> </a:t>
            </a:r>
            <a:r>
              <a:rPr lang="es-MX" dirty="0" err="1"/>
              <a:t>the</a:t>
            </a:r>
            <a:r>
              <a:rPr lang="es-MX" dirty="0"/>
              <a:t> </a:t>
            </a:r>
            <a:r>
              <a:rPr lang="es-MX" dirty="0" err="1"/>
              <a:t>number</a:t>
            </a:r>
            <a:r>
              <a:rPr lang="es-MX" dirty="0"/>
              <a:t> </a:t>
            </a:r>
            <a:r>
              <a:rPr lang="es-MX" dirty="0" err="1"/>
              <a:t>expexted</a:t>
            </a:r>
            <a:r>
              <a:rPr lang="es-MX" dirty="0"/>
              <a:t>, so </a:t>
            </a:r>
            <a:r>
              <a:rPr lang="es-MX" dirty="0" err="1"/>
              <a:t>we</a:t>
            </a:r>
            <a:r>
              <a:rPr lang="es-MX" dirty="0"/>
              <a:t> </a:t>
            </a:r>
            <a:r>
              <a:rPr lang="es-MX" dirty="0" err="1"/>
              <a:t>got</a:t>
            </a:r>
            <a:r>
              <a:rPr lang="es-MX" dirty="0"/>
              <a:t> </a:t>
            </a:r>
            <a:r>
              <a:rPr lang="es-MX" dirty="0" err="1"/>
              <a:t>the</a:t>
            </a:r>
            <a:r>
              <a:rPr lang="es-MX" dirty="0"/>
              <a:t> </a:t>
            </a:r>
            <a:r>
              <a:rPr lang="es-MX" dirty="0" err="1"/>
              <a:t>number</a:t>
            </a:r>
            <a:r>
              <a:rPr lang="es-MX" dirty="0"/>
              <a:t> </a:t>
            </a:r>
            <a:r>
              <a:rPr lang="es-MX" dirty="0" err="1"/>
              <a:t>of</a:t>
            </a:r>
            <a:r>
              <a:rPr lang="es-MX" dirty="0"/>
              <a:t> extra </a:t>
            </a:r>
            <a:r>
              <a:rPr lang="es-MX" dirty="0" err="1"/>
              <a:t>interactions</a:t>
            </a:r>
            <a:r>
              <a:rPr lang="es-MX" dirty="0"/>
              <a:t>. After, </a:t>
            </a:r>
            <a:r>
              <a:rPr lang="es-MX" dirty="0" err="1"/>
              <a:t>we</a:t>
            </a:r>
            <a:r>
              <a:rPr lang="es-MX" dirty="0"/>
              <a:t> </a:t>
            </a:r>
            <a:r>
              <a:rPr lang="es-MX" dirty="0" err="1"/>
              <a:t>calculate</a:t>
            </a:r>
            <a:r>
              <a:rPr lang="es-MX" dirty="0"/>
              <a:t> </a:t>
            </a:r>
            <a:r>
              <a:rPr lang="es-MX" dirty="0" err="1"/>
              <a:t>the</a:t>
            </a:r>
            <a:r>
              <a:rPr lang="es-MX" dirty="0"/>
              <a:t> </a:t>
            </a:r>
            <a:r>
              <a:rPr lang="es-MX" dirty="0" err="1"/>
              <a:t>average</a:t>
            </a:r>
            <a:r>
              <a:rPr lang="es-MX" dirty="0"/>
              <a:t> </a:t>
            </a:r>
            <a:r>
              <a:rPr lang="es-MX" dirty="0" err="1"/>
              <a:t>of</a:t>
            </a:r>
            <a:r>
              <a:rPr lang="es-MX" dirty="0"/>
              <a:t> extra </a:t>
            </a:r>
            <a:r>
              <a:rPr lang="es-MX" dirty="0" err="1"/>
              <a:t>interactions</a:t>
            </a:r>
            <a:r>
              <a:rPr lang="es-MX" dirty="0"/>
              <a:t> </a:t>
            </a:r>
            <a:r>
              <a:rPr lang="es-MX" dirty="0" err="1"/>
              <a:t>for</a:t>
            </a:r>
            <a:r>
              <a:rPr lang="es-MX" dirty="0"/>
              <a:t> </a:t>
            </a:r>
            <a:r>
              <a:rPr lang="es-MX" dirty="0" err="1"/>
              <a:t>the</a:t>
            </a:r>
            <a:r>
              <a:rPr lang="es-MX" dirty="0"/>
              <a:t> </a:t>
            </a:r>
            <a:r>
              <a:rPr lang="es-MX" dirty="0" err="1"/>
              <a:t>testers</a:t>
            </a:r>
            <a:r>
              <a:rPr lang="es-MX" dirty="0"/>
              <a:t>, </a:t>
            </a:r>
            <a:r>
              <a:rPr lang="es-MX" dirty="0" err="1"/>
              <a:t>by</a:t>
            </a:r>
            <a:r>
              <a:rPr lang="es-MX" dirty="0"/>
              <a:t> </a:t>
            </a:r>
            <a:r>
              <a:rPr lang="es-MX" dirty="0" err="1"/>
              <a:t>add</a:t>
            </a:r>
            <a:r>
              <a:rPr lang="es-MX" dirty="0"/>
              <a:t> </a:t>
            </a:r>
            <a:r>
              <a:rPr lang="es-MX" dirty="0" err="1"/>
              <a:t>each</a:t>
            </a:r>
            <a:r>
              <a:rPr lang="es-MX" dirty="0"/>
              <a:t> extra </a:t>
            </a:r>
            <a:r>
              <a:rPr lang="es-MX" dirty="0" err="1"/>
              <a:t>interactions</a:t>
            </a:r>
            <a:r>
              <a:rPr lang="es-MX" dirty="0"/>
              <a:t> and divide in </a:t>
            </a:r>
            <a:r>
              <a:rPr lang="es-MX" dirty="0" err="1"/>
              <a:t>the</a:t>
            </a:r>
            <a:r>
              <a:rPr lang="es-MX" dirty="0"/>
              <a:t> 3 </a:t>
            </a:r>
            <a:r>
              <a:rPr lang="es-MX" dirty="0" err="1"/>
              <a:t>testers</a:t>
            </a:r>
            <a:r>
              <a:rPr lang="es-MX" dirty="0"/>
              <a:t>. </a:t>
            </a:r>
            <a:r>
              <a:rPr lang="es-MX" dirty="0" err="1"/>
              <a:t>Ussing</a:t>
            </a:r>
            <a:r>
              <a:rPr lang="es-MX" dirty="0"/>
              <a:t> </a:t>
            </a:r>
            <a:r>
              <a:rPr lang="es-MX" dirty="0" err="1"/>
              <a:t>that</a:t>
            </a:r>
            <a:r>
              <a:rPr lang="es-MX" dirty="0"/>
              <a:t> </a:t>
            </a:r>
            <a:r>
              <a:rPr lang="es-MX" dirty="0" err="1"/>
              <a:t>average</a:t>
            </a:r>
            <a:r>
              <a:rPr lang="es-MX" dirty="0"/>
              <a:t>, </a:t>
            </a:r>
            <a:r>
              <a:rPr lang="es-MX" dirty="0" err="1"/>
              <a:t>we</a:t>
            </a:r>
            <a:r>
              <a:rPr lang="es-MX" dirty="0"/>
              <a:t> </a:t>
            </a:r>
            <a:r>
              <a:rPr lang="es-MX" dirty="0" err="1"/>
              <a:t>found</a:t>
            </a:r>
            <a:r>
              <a:rPr lang="es-MX" dirty="0"/>
              <a:t> </a:t>
            </a:r>
            <a:r>
              <a:rPr lang="es-MX" dirty="0" err="1"/>
              <a:t>the</a:t>
            </a:r>
            <a:r>
              <a:rPr lang="es-MX" dirty="0"/>
              <a:t> </a:t>
            </a:r>
            <a:r>
              <a:rPr lang="es-MX" dirty="0" err="1"/>
              <a:t>persantage</a:t>
            </a:r>
            <a:r>
              <a:rPr lang="es-MX" dirty="0"/>
              <a:t> </a:t>
            </a:r>
            <a:r>
              <a:rPr lang="es-MX" dirty="0" err="1"/>
              <a:t>that</a:t>
            </a:r>
            <a:r>
              <a:rPr lang="es-MX" dirty="0"/>
              <a:t> </a:t>
            </a:r>
            <a:r>
              <a:rPr lang="es-MX" dirty="0" err="1"/>
              <a:t>represent</a:t>
            </a:r>
            <a:r>
              <a:rPr lang="es-MX" dirty="0"/>
              <a:t> </a:t>
            </a:r>
            <a:r>
              <a:rPr lang="es-MX" dirty="0" err="1"/>
              <a:t>the</a:t>
            </a:r>
            <a:r>
              <a:rPr lang="es-MX" dirty="0"/>
              <a:t> </a:t>
            </a:r>
            <a:r>
              <a:rPr lang="es-MX" dirty="0" err="1"/>
              <a:t>average</a:t>
            </a:r>
            <a:r>
              <a:rPr lang="es-MX" dirty="0"/>
              <a:t> </a:t>
            </a:r>
            <a:r>
              <a:rPr lang="es-MX" dirty="0" err="1"/>
              <a:t>into</a:t>
            </a:r>
            <a:r>
              <a:rPr lang="es-MX" dirty="0"/>
              <a:t> </a:t>
            </a:r>
            <a:r>
              <a:rPr lang="es-MX" dirty="0" err="1"/>
              <a:t>the</a:t>
            </a:r>
            <a:r>
              <a:rPr lang="es-MX" dirty="0"/>
              <a:t> </a:t>
            </a:r>
            <a:r>
              <a:rPr lang="es-MX" dirty="0" err="1"/>
              <a:t>expected</a:t>
            </a:r>
            <a:r>
              <a:rPr lang="es-MX" dirty="0"/>
              <a:t> </a:t>
            </a:r>
            <a:r>
              <a:rPr lang="es-MX" dirty="0" err="1"/>
              <a:t>steps</a:t>
            </a:r>
            <a:r>
              <a:rPr lang="es-MX" dirty="0"/>
              <a:t>, and </a:t>
            </a:r>
            <a:r>
              <a:rPr lang="es-MX" dirty="0" err="1"/>
              <a:t>thats</a:t>
            </a:r>
            <a:r>
              <a:rPr lang="es-MX" dirty="0"/>
              <a:t> </a:t>
            </a:r>
            <a:r>
              <a:rPr lang="es-MX" dirty="0" err="1"/>
              <a:t>the</a:t>
            </a:r>
            <a:r>
              <a:rPr lang="es-MX" dirty="0"/>
              <a:t> data </a:t>
            </a:r>
            <a:r>
              <a:rPr lang="es-MX" dirty="0" err="1"/>
              <a:t>we</a:t>
            </a:r>
            <a:r>
              <a:rPr lang="es-MX" dirty="0"/>
              <a:t> </a:t>
            </a:r>
            <a:r>
              <a:rPr lang="es-MX" dirty="0" err="1"/>
              <a:t>rank</a:t>
            </a:r>
            <a:r>
              <a:rPr lang="es-MX" dirty="0"/>
              <a:t> </a:t>
            </a:r>
            <a:r>
              <a:rPr lang="es-MX" dirty="0" err="1"/>
              <a:t>from</a:t>
            </a:r>
            <a:r>
              <a:rPr lang="es-MX" dirty="0"/>
              <a:t> </a:t>
            </a:r>
            <a:r>
              <a:rPr lang="es-MX" dirty="0" err="1"/>
              <a:t>the</a:t>
            </a:r>
            <a:r>
              <a:rPr lang="es-MX" dirty="0"/>
              <a:t> table. So, in </a:t>
            </a:r>
            <a:r>
              <a:rPr lang="es-MX" dirty="0" err="1"/>
              <a:t>conclution</a:t>
            </a:r>
            <a:r>
              <a:rPr lang="es-MX" dirty="0"/>
              <a:t>, </a:t>
            </a:r>
            <a:r>
              <a:rPr lang="es-MX" dirty="0" err="1"/>
              <a:t>the</a:t>
            </a:r>
            <a:r>
              <a:rPr lang="es-MX" dirty="0"/>
              <a:t> prototipe </a:t>
            </a:r>
            <a:r>
              <a:rPr lang="es-MX" dirty="0" err="1"/>
              <a:t>have</a:t>
            </a:r>
            <a:r>
              <a:rPr lang="es-MX" dirty="0"/>
              <a:t> a Good </a:t>
            </a:r>
            <a:r>
              <a:rPr lang="es-MX" dirty="0" err="1"/>
              <a:t>level</a:t>
            </a:r>
            <a:r>
              <a:rPr lang="es-MX" dirty="0"/>
              <a:t> </a:t>
            </a:r>
            <a:r>
              <a:rPr lang="es-MX" dirty="0" err="1"/>
              <a:t>of</a:t>
            </a:r>
            <a:r>
              <a:rPr lang="es-MX" dirty="0"/>
              <a:t> </a:t>
            </a:r>
            <a:r>
              <a:rPr lang="es-MX" dirty="0" err="1"/>
              <a:t>intuitivity</a:t>
            </a:r>
            <a:r>
              <a:rPr lang="es-MX" dirty="0"/>
              <a:t>.</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24</a:t>
            </a:fld>
            <a:endParaRPr lang="es-MX"/>
          </a:p>
        </p:txBody>
      </p:sp>
    </p:spTree>
    <p:extLst>
      <p:ext uri="{BB962C8B-B14F-4D97-AF65-F5344CB8AC3E}">
        <p14:creationId xmlns:p14="http://schemas.microsoft.com/office/powerpoint/2010/main" val="3679076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First</a:t>
            </a:r>
            <a:r>
              <a:rPr lang="es-MX" dirty="0"/>
              <a:t> </a:t>
            </a:r>
            <a:r>
              <a:rPr lang="es-MX" dirty="0" err="1"/>
              <a:t>of</a:t>
            </a:r>
            <a:r>
              <a:rPr lang="es-MX" dirty="0"/>
              <a:t> </a:t>
            </a:r>
            <a:r>
              <a:rPr lang="es-MX" dirty="0" err="1"/>
              <a:t>all</a:t>
            </a:r>
            <a:r>
              <a:rPr lang="es-MX" dirty="0"/>
              <a:t>, </a:t>
            </a:r>
            <a:r>
              <a:rPr lang="es-MX" dirty="0" err="1"/>
              <a:t>we</a:t>
            </a:r>
            <a:r>
              <a:rPr lang="es-MX" dirty="0"/>
              <a:t> </a:t>
            </a:r>
            <a:r>
              <a:rPr lang="es-MX" dirty="0" err="1"/>
              <a:t>were</a:t>
            </a:r>
            <a:r>
              <a:rPr lang="es-MX" dirty="0"/>
              <a:t> </a:t>
            </a:r>
            <a:r>
              <a:rPr lang="es-MX" dirty="0" err="1"/>
              <a:t>able</a:t>
            </a:r>
            <a:r>
              <a:rPr lang="es-MX" dirty="0"/>
              <a:t> </a:t>
            </a:r>
            <a:r>
              <a:rPr lang="es-MX" dirty="0" err="1"/>
              <a:t>to</a:t>
            </a:r>
            <a:r>
              <a:rPr lang="es-MX" dirty="0"/>
              <a:t> </a:t>
            </a:r>
            <a:r>
              <a:rPr lang="es-MX" dirty="0" err="1"/>
              <a:t>realize</a:t>
            </a:r>
            <a:r>
              <a:rPr lang="es-MX" dirty="0"/>
              <a:t> </a:t>
            </a:r>
            <a:r>
              <a:rPr lang="es-MX" dirty="0" err="1"/>
              <a:t>advantages</a:t>
            </a:r>
            <a:r>
              <a:rPr lang="es-MX" dirty="0"/>
              <a:t> </a:t>
            </a:r>
            <a:r>
              <a:rPr lang="es-MX" dirty="0" err="1"/>
              <a:t>of</a:t>
            </a:r>
            <a:r>
              <a:rPr lang="es-MX" dirty="0"/>
              <a:t> </a:t>
            </a:r>
            <a:r>
              <a:rPr lang="es-MX" dirty="0" err="1"/>
              <a:t>the</a:t>
            </a:r>
            <a:r>
              <a:rPr lang="es-MX" dirty="0"/>
              <a:t> human-</a:t>
            </a:r>
            <a:r>
              <a:rPr lang="es-MX" dirty="0" err="1"/>
              <a:t>centered</a:t>
            </a:r>
            <a:r>
              <a:rPr lang="es-MX" dirty="0"/>
              <a:t> </a:t>
            </a:r>
            <a:r>
              <a:rPr lang="es-MX" dirty="0" err="1"/>
              <a:t>design</a:t>
            </a:r>
            <a:r>
              <a:rPr lang="es-MX" dirty="0"/>
              <a:t> </a:t>
            </a:r>
            <a:r>
              <a:rPr lang="es-MX" dirty="0" err="1"/>
              <a:t>metodology</a:t>
            </a:r>
            <a:r>
              <a:rPr lang="es-MX" dirty="0"/>
              <a:t> </a:t>
            </a:r>
            <a:r>
              <a:rPr lang="es-MX" dirty="0" err="1"/>
              <a:t>during</a:t>
            </a:r>
            <a:r>
              <a:rPr lang="es-MX" dirty="0"/>
              <a:t> </a:t>
            </a:r>
            <a:r>
              <a:rPr lang="es-MX" dirty="0" err="1"/>
              <a:t>the</a:t>
            </a:r>
            <a:r>
              <a:rPr lang="es-MX" dirty="0"/>
              <a:t> </a:t>
            </a:r>
            <a:r>
              <a:rPr lang="es-MX" dirty="0" err="1"/>
              <a:t>planeation</a:t>
            </a:r>
            <a:r>
              <a:rPr lang="es-MX" dirty="0"/>
              <a:t> </a:t>
            </a:r>
            <a:r>
              <a:rPr lang="es-MX" dirty="0" err="1"/>
              <a:t>of</a:t>
            </a:r>
            <a:r>
              <a:rPr lang="es-MX" dirty="0"/>
              <a:t> </a:t>
            </a:r>
            <a:r>
              <a:rPr lang="es-MX" dirty="0" err="1"/>
              <a:t>any</a:t>
            </a:r>
            <a:r>
              <a:rPr lang="es-MX" dirty="0"/>
              <a:t> </a:t>
            </a:r>
            <a:r>
              <a:rPr lang="es-MX" dirty="0" err="1"/>
              <a:t>proyect</a:t>
            </a:r>
            <a:r>
              <a:rPr lang="es-MX" dirty="0"/>
              <a:t> </a:t>
            </a:r>
            <a:r>
              <a:rPr lang="es-MX" dirty="0" err="1"/>
              <a:t>were</a:t>
            </a:r>
            <a:r>
              <a:rPr lang="es-MX" dirty="0"/>
              <a:t> </a:t>
            </a:r>
            <a:r>
              <a:rPr lang="es-MX" dirty="0" err="1"/>
              <a:t>the</a:t>
            </a:r>
            <a:r>
              <a:rPr lang="es-MX" dirty="0"/>
              <a:t> </a:t>
            </a:r>
            <a:r>
              <a:rPr lang="es-MX" dirty="0" err="1"/>
              <a:t>user</a:t>
            </a:r>
            <a:r>
              <a:rPr lang="es-MX" dirty="0"/>
              <a:t> </a:t>
            </a:r>
            <a:r>
              <a:rPr lang="es-MX" dirty="0" err="1"/>
              <a:t>is</a:t>
            </a:r>
            <a:r>
              <a:rPr lang="es-MX" dirty="0"/>
              <a:t> </a:t>
            </a:r>
            <a:r>
              <a:rPr lang="es-MX" dirty="0" err="1"/>
              <a:t>the</a:t>
            </a:r>
            <a:r>
              <a:rPr lang="es-MX" dirty="0"/>
              <a:t> </a:t>
            </a:r>
            <a:r>
              <a:rPr lang="es-MX" dirty="0" err="1"/>
              <a:t>goal</a:t>
            </a:r>
            <a:r>
              <a:rPr lang="es-MX" dirty="0"/>
              <a:t>, and </a:t>
            </a:r>
            <a:r>
              <a:rPr lang="es-MX" dirty="0" err="1"/>
              <a:t>an</a:t>
            </a:r>
            <a:r>
              <a:rPr lang="es-MX" dirty="0"/>
              <a:t> </a:t>
            </a:r>
            <a:r>
              <a:rPr lang="es-MX" dirty="0" err="1"/>
              <a:t>example</a:t>
            </a:r>
            <a:r>
              <a:rPr lang="es-MX" dirty="0"/>
              <a:t> </a:t>
            </a:r>
            <a:r>
              <a:rPr lang="es-MX" dirty="0" err="1"/>
              <a:t>would</a:t>
            </a:r>
            <a:r>
              <a:rPr lang="es-MX" dirty="0"/>
              <a:t> be </a:t>
            </a:r>
            <a:r>
              <a:rPr lang="es-MX" dirty="0" err="1"/>
              <a:t>the</a:t>
            </a:r>
            <a:r>
              <a:rPr lang="es-MX" dirty="0"/>
              <a:t> </a:t>
            </a:r>
            <a:r>
              <a:rPr lang="es-MX" dirty="0" err="1"/>
              <a:t>same</a:t>
            </a:r>
            <a:r>
              <a:rPr lang="es-MX" dirty="0"/>
              <a:t> as in </a:t>
            </a:r>
            <a:r>
              <a:rPr lang="es-MX" dirty="0" err="1"/>
              <a:t>the</a:t>
            </a:r>
            <a:r>
              <a:rPr lang="es-MX" dirty="0"/>
              <a:t> </a:t>
            </a:r>
            <a:r>
              <a:rPr lang="es-MX" dirty="0" err="1"/>
              <a:t>begining</a:t>
            </a:r>
            <a:r>
              <a:rPr lang="es-MX" dirty="0"/>
              <a:t>. </a:t>
            </a:r>
            <a:r>
              <a:rPr lang="es-MX" dirty="0" err="1"/>
              <a:t>If</a:t>
            </a:r>
            <a:r>
              <a:rPr lang="es-MX" dirty="0"/>
              <a:t> </a:t>
            </a:r>
            <a:r>
              <a:rPr lang="es-MX" dirty="0" err="1"/>
              <a:t>we</a:t>
            </a:r>
            <a:r>
              <a:rPr lang="es-MX" dirty="0"/>
              <a:t> </a:t>
            </a:r>
            <a:r>
              <a:rPr lang="es-MX" dirty="0" err="1"/>
              <a:t>would</a:t>
            </a:r>
            <a:r>
              <a:rPr lang="es-MX" dirty="0"/>
              <a:t> </a:t>
            </a:r>
            <a:r>
              <a:rPr lang="es-MX" dirty="0" err="1"/>
              <a:t>keep</a:t>
            </a:r>
            <a:r>
              <a:rPr lang="es-MX" dirty="0"/>
              <a:t> </a:t>
            </a:r>
            <a:r>
              <a:rPr lang="es-MX" dirty="0" err="1"/>
              <a:t>the</a:t>
            </a:r>
            <a:r>
              <a:rPr lang="es-MX" dirty="0"/>
              <a:t> </a:t>
            </a:r>
            <a:r>
              <a:rPr lang="es-MX" dirty="0" err="1"/>
              <a:t>first</a:t>
            </a:r>
            <a:r>
              <a:rPr lang="es-MX" dirty="0"/>
              <a:t> idea </a:t>
            </a:r>
            <a:r>
              <a:rPr lang="es-MX" dirty="0" err="1"/>
              <a:t>we</a:t>
            </a:r>
            <a:r>
              <a:rPr lang="es-MX" dirty="0"/>
              <a:t> </a:t>
            </a:r>
            <a:r>
              <a:rPr lang="es-MX" dirty="0" err="1"/>
              <a:t>had</a:t>
            </a:r>
            <a:r>
              <a:rPr lang="es-MX" dirty="0"/>
              <a:t> </a:t>
            </a:r>
            <a:r>
              <a:rPr lang="es-MX" dirty="0" err="1"/>
              <a:t>of</a:t>
            </a:r>
            <a:r>
              <a:rPr lang="es-MX" dirty="0"/>
              <a:t> </a:t>
            </a:r>
            <a:r>
              <a:rPr lang="es-MX" dirty="0" err="1"/>
              <a:t>the</a:t>
            </a:r>
            <a:r>
              <a:rPr lang="es-MX" dirty="0"/>
              <a:t> </a:t>
            </a:r>
            <a:r>
              <a:rPr lang="es-MX" dirty="0" err="1"/>
              <a:t>ubication</a:t>
            </a:r>
            <a:r>
              <a:rPr lang="es-MX" dirty="0"/>
              <a:t> </a:t>
            </a:r>
            <a:r>
              <a:rPr lang="es-MX" dirty="0" err="1"/>
              <a:t>of</a:t>
            </a:r>
            <a:r>
              <a:rPr lang="es-MX" dirty="0"/>
              <a:t> </a:t>
            </a:r>
            <a:r>
              <a:rPr lang="es-MX" dirty="0" err="1"/>
              <a:t>workers</a:t>
            </a:r>
            <a:r>
              <a:rPr lang="es-MX" dirty="0"/>
              <a:t> and </a:t>
            </a:r>
            <a:r>
              <a:rPr lang="es-MX" dirty="0" err="1"/>
              <a:t>develop</a:t>
            </a:r>
            <a:r>
              <a:rPr lang="es-MX" dirty="0"/>
              <a:t> </a:t>
            </a:r>
            <a:r>
              <a:rPr lang="es-MX" dirty="0" err="1"/>
              <a:t>the</a:t>
            </a:r>
            <a:r>
              <a:rPr lang="es-MX" dirty="0"/>
              <a:t> </a:t>
            </a:r>
            <a:r>
              <a:rPr lang="es-MX" dirty="0" err="1"/>
              <a:t>application</a:t>
            </a:r>
            <a:r>
              <a:rPr lang="es-MX" dirty="0"/>
              <a:t>, </a:t>
            </a:r>
            <a:r>
              <a:rPr lang="es-MX" dirty="0" err="1"/>
              <a:t>is</a:t>
            </a:r>
            <a:r>
              <a:rPr lang="es-MX" dirty="0"/>
              <a:t> </a:t>
            </a:r>
            <a:r>
              <a:rPr lang="es-MX" dirty="0" err="1"/>
              <a:t>very</a:t>
            </a:r>
            <a:r>
              <a:rPr lang="es-MX" dirty="0"/>
              <a:t> </a:t>
            </a:r>
            <a:r>
              <a:rPr lang="es-MX" dirty="0" err="1"/>
              <a:t>likely</a:t>
            </a:r>
            <a:r>
              <a:rPr lang="es-MX" dirty="0"/>
              <a:t> </a:t>
            </a:r>
            <a:r>
              <a:rPr lang="es-MX" dirty="0" err="1"/>
              <a:t>that</a:t>
            </a:r>
            <a:r>
              <a:rPr lang="es-MX" dirty="0"/>
              <a:t> </a:t>
            </a:r>
            <a:r>
              <a:rPr lang="es-MX" dirty="0" err="1"/>
              <a:t>the</a:t>
            </a:r>
            <a:r>
              <a:rPr lang="es-MX" dirty="0"/>
              <a:t> app </a:t>
            </a:r>
            <a:r>
              <a:rPr lang="es-MX" dirty="0" err="1"/>
              <a:t>would</a:t>
            </a:r>
            <a:r>
              <a:rPr lang="es-MX" dirty="0"/>
              <a:t> be </a:t>
            </a:r>
            <a:r>
              <a:rPr lang="es-MX" dirty="0" err="1"/>
              <a:t>complitely</a:t>
            </a:r>
            <a:r>
              <a:rPr lang="es-MX" dirty="0"/>
              <a:t> </a:t>
            </a:r>
            <a:r>
              <a:rPr lang="es-MX" dirty="0" err="1"/>
              <a:t>useless</a:t>
            </a:r>
            <a:r>
              <a:rPr lang="es-MX" dirty="0"/>
              <a:t>, </a:t>
            </a:r>
            <a:r>
              <a:rPr lang="es-MX" dirty="0" err="1"/>
              <a:t>because</a:t>
            </a:r>
            <a:r>
              <a:rPr lang="es-MX" dirty="0"/>
              <a:t>, as </a:t>
            </a:r>
            <a:r>
              <a:rPr lang="es-MX" dirty="0" err="1"/>
              <a:t>we</a:t>
            </a:r>
            <a:r>
              <a:rPr lang="es-MX" dirty="0"/>
              <a:t> </a:t>
            </a:r>
            <a:r>
              <a:rPr lang="es-MX" dirty="0" err="1"/>
              <a:t>found</a:t>
            </a:r>
            <a:r>
              <a:rPr lang="es-MX" dirty="0"/>
              <a:t> </a:t>
            </a:r>
            <a:r>
              <a:rPr lang="es-MX" dirty="0" err="1"/>
              <a:t>out</a:t>
            </a:r>
            <a:r>
              <a:rPr lang="es-MX" dirty="0"/>
              <a:t> in </a:t>
            </a:r>
            <a:r>
              <a:rPr lang="es-MX" dirty="0" err="1"/>
              <a:t>the</a:t>
            </a:r>
            <a:r>
              <a:rPr lang="es-MX" dirty="0"/>
              <a:t> personas </a:t>
            </a:r>
            <a:r>
              <a:rPr lang="es-MX" dirty="0" err="1"/>
              <a:t>process</a:t>
            </a:r>
            <a:r>
              <a:rPr lang="es-MX" dirty="0"/>
              <a:t>, </a:t>
            </a:r>
            <a:r>
              <a:rPr lang="es-MX" dirty="0" err="1"/>
              <a:t>the</a:t>
            </a:r>
            <a:r>
              <a:rPr lang="es-MX" dirty="0"/>
              <a:t> </a:t>
            </a:r>
            <a:r>
              <a:rPr lang="es-MX" dirty="0" err="1"/>
              <a:t>users</a:t>
            </a:r>
            <a:r>
              <a:rPr lang="es-MX" dirty="0"/>
              <a:t> </a:t>
            </a:r>
            <a:r>
              <a:rPr lang="es-MX" dirty="0" err="1"/>
              <a:t>have</a:t>
            </a:r>
            <a:r>
              <a:rPr lang="es-MX" dirty="0"/>
              <a:t> no </a:t>
            </a:r>
            <a:r>
              <a:rPr lang="es-MX" dirty="0" err="1"/>
              <a:t>constant</a:t>
            </a:r>
            <a:r>
              <a:rPr lang="es-MX" dirty="0"/>
              <a:t> internet Access, </a:t>
            </a:r>
            <a:r>
              <a:rPr lang="es-MX" dirty="0" err="1"/>
              <a:t>thus</a:t>
            </a:r>
            <a:r>
              <a:rPr lang="es-MX" dirty="0"/>
              <a:t>, </a:t>
            </a:r>
            <a:r>
              <a:rPr lang="es-MX" dirty="0" err="1"/>
              <a:t>nither</a:t>
            </a:r>
            <a:r>
              <a:rPr lang="es-MX" dirty="0"/>
              <a:t> </a:t>
            </a:r>
            <a:r>
              <a:rPr lang="es-MX" dirty="0" err="1"/>
              <a:t>they</a:t>
            </a:r>
            <a:r>
              <a:rPr lang="es-MX" dirty="0"/>
              <a:t> </a:t>
            </a:r>
            <a:r>
              <a:rPr lang="es-MX" dirty="0" err="1"/>
              <a:t>have</a:t>
            </a:r>
            <a:r>
              <a:rPr lang="es-MX" dirty="0"/>
              <a:t> </a:t>
            </a:r>
            <a:r>
              <a:rPr lang="es-MX" dirty="0" err="1"/>
              <a:t>gps</a:t>
            </a:r>
            <a:r>
              <a:rPr lang="es-MX" dirty="0"/>
              <a:t> </a:t>
            </a:r>
            <a:r>
              <a:rPr lang="es-MX" dirty="0" err="1"/>
              <a:t>all</a:t>
            </a:r>
            <a:r>
              <a:rPr lang="es-MX" dirty="0"/>
              <a:t> </a:t>
            </a:r>
            <a:r>
              <a:rPr lang="es-MX" dirty="0" err="1"/>
              <a:t>the</a:t>
            </a:r>
            <a:r>
              <a:rPr lang="es-MX" dirty="0"/>
              <a:t> time.</a:t>
            </a:r>
          </a:p>
          <a:p>
            <a:endParaRPr lang="es-MX" dirty="0"/>
          </a:p>
          <a:p>
            <a:r>
              <a:rPr lang="es-MX" dirty="0" err="1"/>
              <a:t>Also</a:t>
            </a:r>
            <a:r>
              <a:rPr lang="es-MX" dirty="0"/>
              <a:t>, </a:t>
            </a:r>
            <a:r>
              <a:rPr lang="es-MX" dirty="0" err="1"/>
              <a:t>during</a:t>
            </a:r>
            <a:r>
              <a:rPr lang="es-MX" dirty="0"/>
              <a:t> </a:t>
            </a:r>
            <a:r>
              <a:rPr lang="es-MX" dirty="0" err="1"/>
              <a:t>the</a:t>
            </a:r>
            <a:r>
              <a:rPr lang="es-MX" dirty="0"/>
              <a:t> </a:t>
            </a:r>
            <a:r>
              <a:rPr lang="es-MX" dirty="0" err="1"/>
              <a:t>process</a:t>
            </a:r>
            <a:r>
              <a:rPr lang="es-MX" dirty="0"/>
              <a:t> </a:t>
            </a:r>
            <a:r>
              <a:rPr lang="es-MX" dirty="0" err="1"/>
              <a:t>of</a:t>
            </a:r>
            <a:r>
              <a:rPr lang="es-MX" dirty="0"/>
              <a:t> </a:t>
            </a:r>
            <a:r>
              <a:rPr lang="es-MX" dirty="0" err="1"/>
              <a:t>the</a:t>
            </a:r>
            <a:r>
              <a:rPr lang="es-MX" dirty="0"/>
              <a:t> </a:t>
            </a:r>
            <a:r>
              <a:rPr lang="es-MX" dirty="0" err="1"/>
              <a:t>useability</a:t>
            </a:r>
            <a:r>
              <a:rPr lang="es-MX" dirty="0"/>
              <a:t> </a:t>
            </a:r>
            <a:r>
              <a:rPr lang="es-MX" dirty="0" err="1"/>
              <a:t>tests</a:t>
            </a:r>
            <a:r>
              <a:rPr lang="es-MX" dirty="0"/>
              <a:t>, </a:t>
            </a:r>
            <a:r>
              <a:rPr lang="es-MX" dirty="0" err="1"/>
              <a:t>we</a:t>
            </a:r>
            <a:r>
              <a:rPr lang="es-MX" dirty="0"/>
              <a:t> </a:t>
            </a:r>
            <a:r>
              <a:rPr lang="es-MX" dirty="0" err="1"/>
              <a:t>realize</a:t>
            </a:r>
            <a:r>
              <a:rPr lang="es-MX" dirty="0"/>
              <a:t> </a:t>
            </a:r>
            <a:r>
              <a:rPr lang="es-MX" dirty="0" err="1"/>
              <a:t>how</a:t>
            </a:r>
            <a:r>
              <a:rPr lang="es-MX" dirty="0"/>
              <a:t> </a:t>
            </a:r>
            <a:r>
              <a:rPr lang="es-MX" dirty="0" err="1"/>
              <a:t>importand</a:t>
            </a:r>
            <a:r>
              <a:rPr lang="es-MX" dirty="0"/>
              <a:t> and </a:t>
            </a:r>
            <a:r>
              <a:rPr lang="es-MX" dirty="0" err="1"/>
              <a:t>also</a:t>
            </a:r>
            <a:r>
              <a:rPr lang="es-MX" dirty="0"/>
              <a:t> </a:t>
            </a:r>
            <a:r>
              <a:rPr lang="es-MX" dirty="0" err="1"/>
              <a:t>hard</a:t>
            </a:r>
            <a:r>
              <a:rPr lang="es-MX" dirty="0"/>
              <a:t> can be, </a:t>
            </a:r>
            <a:r>
              <a:rPr lang="es-MX" dirty="0" err="1"/>
              <a:t>beacouse</a:t>
            </a:r>
            <a:r>
              <a:rPr lang="es-MX" dirty="0"/>
              <a:t> </a:t>
            </a:r>
            <a:r>
              <a:rPr lang="es-MX" dirty="0" err="1"/>
              <a:t>even</a:t>
            </a:r>
            <a:r>
              <a:rPr lang="es-MX" dirty="0"/>
              <a:t> </a:t>
            </a:r>
            <a:r>
              <a:rPr lang="es-MX" dirty="0" err="1"/>
              <a:t>when</a:t>
            </a:r>
            <a:r>
              <a:rPr lang="es-MX" dirty="0"/>
              <a:t> </a:t>
            </a:r>
            <a:r>
              <a:rPr lang="es-MX" dirty="0" err="1"/>
              <a:t>we</a:t>
            </a:r>
            <a:r>
              <a:rPr lang="es-MX" dirty="0"/>
              <a:t> </a:t>
            </a:r>
            <a:r>
              <a:rPr lang="es-MX" dirty="0" err="1"/>
              <a:t>have</a:t>
            </a:r>
            <a:r>
              <a:rPr lang="es-MX" dirty="0"/>
              <a:t> </a:t>
            </a:r>
            <a:r>
              <a:rPr lang="es-MX" dirty="0" err="1"/>
              <a:t>everityn</a:t>
            </a:r>
            <a:r>
              <a:rPr lang="es-MX" dirty="0"/>
              <a:t> </a:t>
            </a:r>
            <a:r>
              <a:rPr lang="es-MX" dirty="0" err="1"/>
              <a:t>preparated</a:t>
            </a:r>
            <a:r>
              <a:rPr lang="es-MX" dirty="0"/>
              <a:t> </a:t>
            </a:r>
            <a:r>
              <a:rPr lang="es-MX" dirty="0" err="1"/>
              <a:t>an</a:t>
            </a:r>
            <a:r>
              <a:rPr lang="es-MX" dirty="0"/>
              <a:t> </a:t>
            </a:r>
            <a:r>
              <a:rPr lang="es-MX" dirty="0" err="1"/>
              <a:t>planed</a:t>
            </a:r>
            <a:r>
              <a:rPr lang="es-MX" dirty="0"/>
              <a:t>, </a:t>
            </a:r>
            <a:r>
              <a:rPr lang="es-MX" dirty="0" err="1"/>
              <a:t>we</a:t>
            </a:r>
            <a:r>
              <a:rPr lang="es-MX" dirty="0"/>
              <a:t> </a:t>
            </a:r>
            <a:r>
              <a:rPr lang="es-MX" dirty="0" err="1"/>
              <a:t>will</a:t>
            </a:r>
            <a:r>
              <a:rPr lang="es-MX" dirty="0"/>
              <a:t> </a:t>
            </a:r>
            <a:r>
              <a:rPr lang="es-MX" dirty="0" err="1"/>
              <a:t>never</a:t>
            </a:r>
            <a:r>
              <a:rPr lang="es-MX" dirty="0"/>
              <a:t> </a:t>
            </a:r>
            <a:r>
              <a:rPr lang="es-MX" dirty="0" err="1"/>
              <a:t>know</a:t>
            </a:r>
            <a:r>
              <a:rPr lang="es-MX" dirty="0"/>
              <a:t> </a:t>
            </a:r>
            <a:r>
              <a:rPr lang="es-MX" dirty="0" err="1"/>
              <a:t>how</a:t>
            </a:r>
            <a:r>
              <a:rPr lang="es-MX" dirty="0"/>
              <a:t> </a:t>
            </a:r>
            <a:r>
              <a:rPr lang="es-MX" dirty="0" err="1"/>
              <a:t>the</a:t>
            </a:r>
            <a:r>
              <a:rPr lang="es-MX" dirty="0"/>
              <a:t> </a:t>
            </a:r>
            <a:r>
              <a:rPr lang="es-MX" dirty="0" err="1"/>
              <a:t>users</a:t>
            </a:r>
            <a:r>
              <a:rPr lang="es-MX" dirty="0"/>
              <a:t> can </a:t>
            </a:r>
            <a:r>
              <a:rPr lang="es-MX" dirty="0" err="1"/>
              <a:t>react</a:t>
            </a:r>
            <a:r>
              <a:rPr lang="es-MX" dirty="0"/>
              <a:t>, </a:t>
            </a:r>
            <a:r>
              <a:rPr lang="es-MX" dirty="0" err="1"/>
              <a:t>understand</a:t>
            </a:r>
            <a:r>
              <a:rPr lang="es-MX" dirty="0"/>
              <a:t> </a:t>
            </a:r>
            <a:r>
              <a:rPr lang="es-MX" dirty="0" err="1"/>
              <a:t>or</a:t>
            </a:r>
            <a:r>
              <a:rPr lang="es-MX" dirty="0"/>
              <a:t> </a:t>
            </a:r>
            <a:r>
              <a:rPr lang="es-MX" dirty="0" err="1"/>
              <a:t>misunderstand</a:t>
            </a:r>
            <a:r>
              <a:rPr lang="es-MX" dirty="0"/>
              <a:t>, </a:t>
            </a:r>
            <a:r>
              <a:rPr lang="es-MX" dirty="0" err="1"/>
              <a:t>driving</a:t>
            </a:r>
            <a:r>
              <a:rPr lang="es-MX" dirty="0"/>
              <a:t> </a:t>
            </a:r>
            <a:r>
              <a:rPr lang="es-MX" dirty="0" err="1"/>
              <a:t>to</a:t>
            </a:r>
            <a:r>
              <a:rPr lang="es-MX" dirty="0"/>
              <a:t> a </a:t>
            </a:r>
            <a:r>
              <a:rPr lang="es-MX" dirty="0" err="1"/>
              <a:t>longer</a:t>
            </a:r>
            <a:r>
              <a:rPr lang="es-MX" dirty="0"/>
              <a:t> </a:t>
            </a:r>
            <a:r>
              <a:rPr lang="es-MX" dirty="0" err="1"/>
              <a:t>process</a:t>
            </a:r>
            <a:r>
              <a:rPr lang="es-MX" dirty="0"/>
              <a:t>, </a:t>
            </a:r>
            <a:r>
              <a:rPr lang="es-MX" dirty="0" err="1"/>
              <a:t>but</a:t>
            </a:r>
            <a:r>
              <a:rPr lang="es-MX" dirty="0"/>
              <a:t> </a:t>
            </a:r>
            <a:r>
              <a:rPr lang="es-MX" dirty="0" err="1"/>
              <a:t>the</a:t>
            </a:r>
            <a:r>
              <a:rPr lang="es-MX" dirty="0"/>
              <a:t> </a:t>
            </a:r>
            <a:r>
              <a:rPr lang="es-MX" dirty="0" err="1"/>
              <a:t>results</a:t>
            </a:r>
            <a:r>
              <a:rPr lang="es-MX" dirty="0"/>
              <a:t> </a:t>
            </a:r>
            <a:r>
              <a:rPr lang="es-MX" dirty="0" err="1"/>
              <a:t>help</a:t>
            </a:r>
            <a:r>
              <a:rPr lang="es-MX" dirty="0"/>
              <a:t> a </a:t>
            </a:r>
            <a:r>
              <a:rPr lang="es-MX" dirty="0" err="1"/>
              <a:t>lot</a:t>
            </a:r>
            <a:r>
              <a:rPr lang="es-MX" dirty="0"/>
              <a:t> </a:t>
            </a:r>
            <a:r>
              <a:rPr lang="es-MX" dirty="0" err="1"/>
              <a:t>to</a:t>
            </a:r>
            <a:r>
              <a:rPr lang="es-MX" dirty="0"/>
              <a:t> </a:t>
            </a:r>
            <a:r>
              <a:rPr lang="es-MX" dirty="0" err="1"/>
              <a:t>clarify</a:t>
            </a:r>
            <a:r>
              <a:rPr lang="es-MX" dirty="0"/>
              <a:t> and </a:t>
            </a:r>
            <a:r>
              <a:rPr lang="es-MX" dirty="0" err="1"/>
              <a:t>get</a:t>
            </a:r>
            <a:r>
              <a:rPr lang="es-MX" dirty="0"/>
              <a:t> ideas </a:t>
            </a:r>
            <a:r>
              <a:rPr lang="es-MX" dirty="0" err="1"/>
              <a:t>to</a:t>
            </a:r>
            <a:r>
              <a:rPr lang="es-MX" dirty="0"/>
              <a:t> </a:t>
            </a:r>
            <a:r>
              <a:rPr lang="es-MX" dirty="0" err="1"/>
              <a:t>have</a:t>
            </a:r>
            <a:r>
              <a:rPr lang="es-MX" dirty="0"/>
              <a:t> </a:t>
            </a:r>
            <a:r>
              <a:rPr lang="es-MX" dirty="0" err="1"/>
              <a:t>good</a:t>
            </a:r>
            <a:r>
              <a:rPr lang="es-MX" dirty="0"/>
              <a:t> </a:t>
            </a:r>
            <a:r>
              <a:rPr lang="es-MX" dirty="0" err="1"/>
              <a:t>proyect</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25</a:t>
            </a:fld>
            <a:endParaRPr lang="es-MX"/>
          </a:p>
        </p:txBody>
      </p:sp>
    </p:spTree>
    <p:extLst>
      <p:ext uri="{BB962C8B-B14F-4D97-AF65-F5344CB8AC3E}">
        <p14:creationId xmlns:p14="http://schemas.microsoft.com/office/powerpoint/2010/main" val="1500800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Throughout each of the deliveries we focus on the development of different artifacts, so it is not so easy to see contrast. During the first installment, we only defined the project as such, thinking about the problem we wanted to attack, and we developed the interviews to get information focused on the target user, which would allow us to adapt to their true needs and opinions. However, the data collection could not be completed by the date of delivery, becoming an activity developed during the time of the second.</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3</a:t>
            </a:fld>
            <a:endParaRPr lang="es-MX"/>
          </a:p>
        </p:txBody>
      </p:sp>
    </p:spTree>
    <p:extLst>
      <p:ext uri="{BB962C8B-B14F-4D97-AF65-F5344CB8AC3E}">
        <p14:creationId xmlns:p14="http://schemas.microsoft.com/office/powerpoint/2010/main" val="1657791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Here we can see the functions that corresponded to each of the team members, although they really all participated a little in everything, here are their main responsibilities.</a:t>
            </a:r>
          </a:p>
          <a:p>
            <a:r>
              <a:rPr lang="en-US" dirty="0"/>
              <a:t>The individual contribution qualification is based on an average calculated from the points added throughout the development, these accumulated based on the criteria defined by the team</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27</a:t>
            </a:fld>
            <a:endParaRPr lang="es-MX"/>
          </a:p>
        </p:txBody>
      </p:sp>
    </p:spTree>
    <p:extLst>
      <p:ext uri="{BB962C8B-B14F-4D97-AF65-F5344CB8AC3E}">
        <p14:creationId xmlns:p14="http://schemas.microsoft.com/office/powerpoint/2010/main" val="883691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Each is counted for each criterion and multiplied by the assigned relevance value. Then the total points to be distributed are added, and the total points obtained by each member. Finally, the percentage of total contribution of each of the members is found.</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28</a:t>
            </a:fld>
            <a:endParaRPr lang="es-MX"/>
          </a:p>
        </p:txBody>
      </p:sp>
    </p:spTree>
    <p:extLst>
      <p:ext uri="{BB962C8B-B14F-4D97-AF65-F5344CB8AC3E}">
        <p14:creationId xmlns:p14="http://schemas.microsoft.com/office/powerpoint/2010/main" val="3812853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Mainly, when we finally concluded the users and scenarios, we had already begun to analyze the requirements that we were going to include, so there was a need to add and modify some of them. To mention one in specific, we could mention the method for workers to contact clients close to them, since the possible lack of internet connection had to be taken into account at all times, which makes it difficult to share their location, and it was created an alternative in which this connection is not necessary.</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4</a:t>
            </a:fld>
            <a:endParaRPr lang="es-MX"/>
          </a:p>
        </p:txBody>
      </p:sp>
    </p:spTree>
    <p:extLst>
      <p:ext uri="{BB962C8B-B14F-4D97-AF65-F5344CB8AC3E}">
        <p14:creationId xmlns:p14="http://schemas.microsoft.com/office/powerpoint/2010/main" val="3467726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it also had a considerable impact during the development stage of the interface prototypes, starting with the fact of being able to have a guideline of what would be the requirements that could be considered most important, as well as complicated or confusing, depending on the profiles obtained, and finally for the development of the prototypes, based on the qualities of our people to be able to plan interfaces focused on your comfort.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then that we were able to test our designs with real users, which led us once again to understand their needs, and to be able to plan improvements for their comfort.</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5</a:t>
            </a:fld>
            <a:endParaRPr lang="es-MX"/>
          </a:p>
        </p:txBody>
      </p:sp>
    </p:spTree>
    <p:extLst>
      <p:ext uri="{BB962C8B-B14F-4D97-AF65-F5344CB8AC3E}">
        <p14:creationId xmlns:p14="http://schemas.microsoft.com/office/powerpoint/2010/main" val="2516977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err="1">
                <a:effectLst/>
                <a:latin typeface="Calibri" panose="020F0502020204030204" pitchFamily="34" charset="0"/>
                <a:cs typeface="Times New Roman" panose="02020603050405020304" pitchFamily="18" charset="0"/>
              </a:rPr>
              <a:t>For</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the</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first</a:t>
            </a:r>
            <a:r>
              <a:rPr lang="es-MX" sz="1800" dirty="0">
                <a:effectLst/>
                <a:latin typeface="Calibri" panose="020F0502020204030204" pitchFamily="34" charset="0"/>
                <a:cs typeface="Times New Roman" panose="02020603050405020304" pitchFamily="18" charset="0"/>
              </a:rPr>
              <a:t> step in </a:t>
            </a:r>
            <a:r>
              <a:rPr lang="es-MX" sz="1800" dirty="0" err="1">
                <a:effectLst/>
                <a:latin typeface="Calibri" panose="020F0502020204030204" pitchFamily="34" charset="0"/>
                <a:cs typeface="Times New Roman" panose="02020603050405020304" pitchFamily="18" charset="0"/>
              </a:rPr>
              <a:t>the</a:t>
            </a:r>
            <a:r>
              <a:rPr lang="es-MX" sz="1800" dirty="0">
                <a:effectLst/>
                <a:latin typeface="Calibri" panose="020F0502020204030204" pitchFamily="34" charset="0"/>
                <a:cs typeface="Times New Roman" panose="02020603050405020304" pitchFamily="18" charset="0"/>
              </a:rPr>
              <a:t> Project </a:t>
            </a:r>
            <a:r>
              <a:rPr lang="es-MX" sz="1800" dirty="0" err="1">
                <a:effectLst/>
                <a:latin typeface="Calibri" panose="020F0502020204030204" pitchFamily="34" charset="0"/>
                <a:cs typeface="Times New Roman" panose="02020603050405020304" pitchFamily="18" charset="0"/>
              </a:rPr>
              <a:t>developement</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we</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discovered</a:t>
            </a:r>
            <a:r>
              <a:rPr lang="es-MX" sz="1800" dirty="0">
                <a:effectLst/>
                <a:latin typeface="Calibri" panose="020F0502020204030204" pitchFamily="34" charset="0"/>
                <a:cs typeface="Times New Roman" panose="02020603050405020304" pitchFamily="18" charset="0"/>
              </a:rPr>
              <a:t> and </a:t>
            </a:r>
            <a:r>
              <a:rPr lang="es-MX" sz="1800" dirty="0" err="1">
                <a:effectLst/>
                <a:latin typeface="Calibri" panose="020F0502020204030204" pitchFamily="34" charset="0"/>
                <a:cs typeface="Times New Roman" panose="02020603050405020304" pitchFamily="18" charset="0"/>
              </a:rPr>
              <a:t>reserch</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about</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the</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poblematic</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we</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would</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aboard</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obtaining</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alarming</a:t>
            </a:r>
            <a:r>
              <a:rPr lang="es-MX" sz="1800" dirty="0">
                <a:effectLst/>
                <a:latin typeface="Calibri" panose="020F0502020204030204" pitchFamily="34" charset="0"/>
                <a:cs typeface="Times New Roman" panose="02020603050405020304" pitchFamily="18" charset="0"/>
              </a:rPr>
              <a:t> figures </a:t>
            </a:r>
            <a:r>
              <a:rPr lang="es-MX" sz="1800" dirty="0" err="1">
                <a:effectLst/>
                <a:latin typeface="Calibri" panose="020F0502020204030204" pitchFamily="34" charset="0"/>
                <a:cs typeface="Times New Roman" panose="02020603050405020304" pitchFamily="18" charset="0"/>
              </a:rPr>
              <a:t>about</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the</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work</a:t>
            </a:r>
            <a:r>
              <a:rPr lang="es-MX" sz="1800" dirty="0">
                <a:effectLst/>
                <a:latin typeface="Calibri" panose="020F0502020204030204" pitchFamily="34" charset="0"/>
                <a:cs typeface="Times New Roman" panose="02020603050405020304" pitchFamily="18" charset="0"/>
              </a:rPr>
              <a:t> in </a:t>
            </a:r>
            <a:r>
              <a:rPr lang="es-MX" sz="1800" dirty="0" err="1">
                <a:effectLst/>
                <a:latin typeface="Calibri" panose="020F0502020204030204" pitchFamily="34" charset="0"/>
                <a:cs typeface="Times New Roman" panose="02020603050405020304" pitchFamily="18" charset="0"/>
              </a:rPr>
              <a:t>Mexico</a:t>
            </a:r>
            <a:r>
              <a:rPr lang="es-MX" sz="1800" dirty="0">
                <a:effectLst/>
                <a:latin typeface="Calibri" panose="020F0502020204030204" pitchFamily="34" charset="0"/>
                <a:cs typeface="Times New Roman" panose="02020603050405020304" pitchFamily="18" charset="0"/>
              </a:rPr>
              <a:t>, so </a:t>
            </a:r>
            <a:r>
              <a:rPr lang="es-MX" sz="1800" dirty="0" err="1">
                <a:effectLst/>
                <a:latin typeface="Calibri" panose="020F0502020204030204" pitchFamily="34" charset="0"/>
                <a:cs typeface="Times New Roman" panose="02020603050405020304" pitchFamily="18" charset="0"/>
              </a:rPr>
              <a:t>we</a:t>
            </a:r>
            <a:r>
              <a:rPr lang="es-MX" sz="1800" dirty="0">
                <a:effectLst/>
                <a:latin typeface="Calibri" panose="020F0502020204030204" pitchFamily="34" charset="0"/>
                <a:cs typeface="Times New Roman" panose="02020603050405020304" pitchFamily="18" charset="0"/>
              </a:rPr>
              <a:t> decide </a:t>
            </a:r>
            <a:r>
              <a:rPr lang="es-MX" sz="1800" dirty="0" err="1">
                <a:effectLst/>
                <a:latin typeface="Calibri" panose="020F0502020204030204" pitchFamily="34" charset="0"/>
                <a:cs typeface="Times New Roman" panose="02020603050405020304" pitchFamily="18" charset="0"/>
              </a:rPr>
              <a:t>to</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develop</a:t>
            </a:r>
            <a:r>
              <a:rPr lang="es-MX" sz="1800" dirty="0">
                <a:effectLst/>
                <a:latin typeface="Calibri" panose="020F0502020204030204" pitchFamily="34" charset="0"/>
                <a:cs typeface="Times New Roman" panose="02020603050405020304" pitchFamily="18" charset="0"/>
              </a:rPr>
              <a:t> a </a:t>
            </a:r>
            <a:r>
              <a:rPr lang="es-MX" sz="1800" dirty="0" err="1">
                <a:effectLst/>
                <a:latin typeface="Calibri" panose="020F0502020204030204" pitchFamily="34" charset="0"/>
                <a:cs typeface="Times New Roman" panose="02020603050405020304" pitchFamily="18" charset="0"/>
              </a:rPr>
              <a:t>tool</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that</a:t>
            </a:r>
            <a:r>
              <a:rPr lang="es-MX" sz="1800" dirty="0">
                <a:effectLst/>
                <a:latin typeface="Calibri" panose="020F0502020204030204" pitchFamily="34" charset="0"/>
                <a:cs typeface="Times New Roman" panose="02020603050405020304" pitchFamily="18" charset="0"/>
              </a:rPr>
              <a:t> can </a:t>
            </a:r>
            <a:r>
              <a:rPr lang="es-MX" sz="1800" dirty="0" err="1">
                <a:effectLst/>
                <a:latin typeface="Calibri" panose="020F0502020204030204" pitchFamily="34" charset="0"/>
                <a:cs typeface="Times New Roman" panose="02020603050405020304" pitchFamily="18" charset="0"/>
              </a:rPr>
              <a:t>help</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people</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that</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work</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independiently</a:t>
            </a:r>
            <a:r>
              <a:rPr lang="es-MX" sz="1800" dirty="0">
                <a:effectLst/>
                <a:latin typeface="Calibri" panose="020F0502020204030204" pitchFamily="34" charset="0"/>
                <a:cs typeface="Times New Roman" panose="02020603050405020304" pitchFamily="18" charset="0"/>
              </a:rPr>
              <a:t> in </a:t>
            </a:r>
            <a:r>
              <a:rPr lang="es-MX" sz="1800" dirty="0" err="1">
                <a:effectLst/>
                <a:latin typeface="Calibri" panose="020F0502020204030204" pitchFamily="34" charset="0"/>
                <a:cs typeface="Times New Roman" panose="02020603050405020304" pitchFamily="18" charset="0"/>
              </a:rPr>
              <a:t>the</a:t>
            </a:r>
            <a:r>
              <a:rPr lang="es-MX" sz="1800" dirty="0">
                <a:effectLst/>
                <a:latin typeface="Calibri" panose="020F0502020204030204" pitchFamily="34" charset="0"/>
                <a:cs typeface="Times New Roman" panose="02020603050405020304" pitchFamily="18" charset="0"/>
              </a:rPr>
              <a:t> home </a:t>
            </a:r>
            <a:r>
              <a:rPr lang="es-MX" sz="1800" dirty="0" err="1">
                <a:effectLst/>
                <a:latin typeface="Calibri" panose="020F0502020204030204" pitchFamily="34" charset="0"/>
                <a:cs typeface="Times New Roman" panose="02020603050405020304" pitchFamily="18" charset="0"/>
              </a:rPr>
              <a:t>mainteinance</a:t>
            </a:r>
            <a:r>
              <a:rPr lang="es-MX" sz="1800" dirty="0">
                <a:effectLst/>
                <a:latin typeface="Calibri" panose="020F0502020204030204" pitchFamily="34" charset="0"/>
                <a:cs typeface="Times New Roman" panose="02020603050405020304" pitchFamily="18" charset="0"/>
              </a:rPr>
              <a:t> </a:t>
            </a:r>
            <a:r>
              <a:rPr lang="es-MX" sz="1800" dirty="0" err="1">
                <a:effectLst/>
                <a:latin typeface="Calibri" panose="020F0502020204030204" pitchFamily="34" charset="0"/>
                <a:cs typeface="Times New Roman" panose="02020603050405020304" pitchFamily="18" charset="0"/>
              </a:rPr>
              <a:t>area</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8</a:t>
            </a:fld>
            <a:endParaRPr lang="es-MX"/>
          </a:p>
        </p:txBody>
      </p:sp>
    </p:spTree>
    <p:extLst>
      <p:ext uri="{BB962C8B-B14F-4D97-AF65-F5344CB8AC3E}">
        <p14:creationId xmlns:p14="http://schemas.microsoft.com/office/powerpoint/2010/main" val="1894896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The</a:t>
            </a:r>
            <a:r>
              <a:rPr lang="es-MX" dirty="0"/>
              <a:t> </a:t>
            </a:r>
            <a:r>
              <a:rPr lang="es-MX" dirty="0" err="1"/>
              <a:t>next</a:t>
            </a:r>
            <a:r>
              <a:rPr lang="es-MX" dirty="0"/>
              <a:t> step </a:t>
            </a:r>
            <a:r>
              <a:rPr lang="es-MX" dirty="0" err="1"/>
              <a:t>was</a:t>
            </a:r>
            <a:r>
              <a:rPr lang="es-MX" dirty="0"/>
              <a:t> </a:t>
            </a:r>
            <a:r>
              <a:rPr lang="es-MX" dirty="0" err="1"/>
              <a:t>to</a:t>
            </a:r>
            <a:r>
              <a:rPr lang="es-MX" dirty="0"/>
              <a:t> </a:t>
            </a:r>
            <a:r>
              <a:rPr lang="es-MX" dirty="0" err="1"/>
              <a:t>identify</a:t>
            </a:r>
            <a:r>
              <a:rPr lang="es-MX" dirty="0"/>
              <a:t> </a:t>
            </a:r>
            <a:r>
              <a:rPr lang="es-MX" dirty="0" err="1"/>
              <a:t>the</a:t>
            </a:r>
            <a:r>
              <a:rPr lang="es-MX" dirty="0"/>
              <a:t> </a:t>
            </a:r>
            <a:r>
              <a:rPr lang="es-MX" dirty="0" err="1"/>
              <a:t>profile</a:t>
            </a:r>
            <a:r>
              <a:rPr lang="es-MX" dirty="0"/>
              <a:t> </a:t>
            </a:r>
            <a:r>
              <a:rPr lang="es-MX" dirty="0" err="1"/>
              <a:t>of</a:t>
            </a:r>
            <a:r>
              <a:rPr lang="es-MX" dirty="0"/>
              <a:t> </a:t>
            </a:r>
            <a:r>
              <a:rPr lang="es-MX" dirty="0" err="1"/>
              <a:t>the</a:t>
            </a:r>
            <a:r>
              <a:rPr lang="es-MX" dirty="0"/>
              <a:t> </a:t>
            </a:r>
            <a:r>
              <a:rPr lang="es-MX" dirty="0" err="1"/>
              <a:t>users</a:t>
            </a:r>
            <a:r>
              <a:rPr lang="es-MX" dirty="0"/>
              <a:t> </a:t>
            </a:r>
            <a:r>
              <a:rPr lang="es-MX" dirty="0" err="1"/>
              <a:t>we</a:t>
            </a:r>
            <a:r>
              <a:rPr lang="es-MX" dirty="0"/>
              <a:t> </a:t>
            </a:r>
            <a:r>
              <a:rPr lang="es-MX" dirty="0" err="1"/>
              <a:t>would</a:t>
            </a:r>
            <a:r>
              <a:rPr lang="es-MX" dirty="0"/>
              <a:t> </a:t>
            </a:r>
            <a:r>
              <a:rPr lang="es-MX" dirty="0" err="1"/>
              <a:t>have</a:t>
            </a:r>
            <a:r>
              <a:rPr lang="es-MX" dirty="0"/>
              <a:t>, and </a:t>
            </a:r>
            <a:r>
              <a:rPr lang="es-MX" dirty="0" err="1"/>
              <a:t>start</a:t>
            </a:r>
            <a:r>
              <a:rPr lang="es-MX" dirty="0"/>
              <a:t> </a:t>
            </a:r>
            <a:r>
              <a:rPr lang="es-MX" dirty="0" err="1"/>
              <a:t>reserching</a:t>
            </a:r>
            <a:r>
              <a:rPr lang="es-MX" dirty="0"/>
              <a:t> </a:t>
            </a:r>
            <a:r>
              <a:rPr lang="es-MX" dirty="0" err="1"/>
              <a:t>about</a:t>
            </a:r>
            <a:r>
              <a:rPr lang="es-MX" dirty="0"/>
              <a:t> </a:t>
            </a:r>
            <a:r>
              <a:rPr lang="es-MX" dirty="0" err="1"/>
              <a:t>them</a:t>
            </a:r>
            <a:r>
              <a:rPr lang="es-MX" dirty="0"/>
              <a:t> </a:t>
            </a:r>
            <a:r>
              <a:rPr lang="es-MX" dirty="0" err="1"/>
              <a:t>to</a:t>
            </a:r>
            <a:r>
              <a:rPr lang="es-MX" dirty="0"/>
              <a:t> </a:t>
            </a:r>
            <a:r>
              <a:rPr lang="es-MX" dirty="0" err="1"/>
              <a:t>create</a:t>
            </a:r>
            <a:r>
              <a:rPr lang="es-MX" dirty="0"/>
              <a:t> </a:t>
            </a:r>
            <a:r>
              <a:rPr lang="es-MX" dirty="0" err="1"/>
              <a:t>the</a:t>
            </a:r>
            <a:r>
              <a:rPr lang="es-MX" dirty="0"/>
              <a:t> personas and </a:t>
            </a:r>
            <a:r>
              <a:rPr lang="es-MX" dirty="0" err="1"/>
              <a:t>scenarios</a:t>
            </a:r>
            <a:r>
              <a:rPr lang="es-MX" dirty="0"/>
              <a:t> </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9</a:t>
            </a:fld>
            <a:endParaRPr lang="es-MX"/>
          </a:p>
        </p:txBody>
      </p:sp>
    </p:spTree>
    <p:extLst>
      <p:ext uri="{BB962C8B-B14F-4D97-AF65-F5344CB8AC3E}">
        <p14:creationId xmlns:p14="http://schemas.microsoft.com/office/powerpoint/2010/main" val="392391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We</a:t>
            </a:r>
            <a:r>
              <a:rPr lang="es-MX" dirty="0"/>
              <a:t> plan </a:t>
            </a:r>
            <a:r>
              <a:rPr lang="es-MX" dirty="0" err="1"/>
              <a:t>the</a:t>
            </a:r>
            <a:r>
              <a:rPr lang="es-MX" dirty="0"/>
              <a:t> </a:t>
            </a:r>
            <a:r>
              <a:rPr lang="es-MX" dirty="0" err="1"/>
              <a:t>intreviews</a:t>
            </a:r>
            <a:r>
              <a:rPr lang="es-MX" dirty="0"/>
              <a:t> and </a:t>
            </a:r>
            <a:r>
              <a:rPr lang="es-MX" dirty="0" err="1"/>
              <a:t>aplied</a:t>
            </a:r>
            <a:r>
              <a:rPr lang="es-MX" dirty="0"/>
              <a:t> </a:t>
            </a:r>
            <a:r>
              <a:rPr lang="es-MX" dirty="0" err="1"/>
              <a:t>them</a:t>
            </a:r>
            <a:r>
              <a:rPr lang="es-MX" dirty="0"/>
              <a:t> , </a:t>
            </a:r>
            <a:r>
              <a:rPr lang="es-MX" dirty="0" err="1"/>
              <a:t>but</a:t>
            </a:r>
            <a:r>
              <a:rPr lang="es-MX" dirty="0"/>
              <a:t> </a:t>
            </a:r>
            <a:r>
              <a:rPr lang="es-MX" dirty="0" err="1"/>
              <a:t>becouse</a:t>
            </a:r>
            <a:r>
              <a:rPr lang="es-MX" dirty="0"/>
              <a:t> </a:t>
            </a:r>
            <a:r>
              <a:rPr lang="es-MX" dirty="0" err="1"/>
              <a:t>of</a:t>
            </a:r>
            <a:r>
              <a:rPr lang="es-MX" dirty="0"/>
              <a:t> </a:t>
            </a:r>
            <a:r>
              <a:rPr lang="es-MX" dirty="0" err="1"/>
              <a:t>the</a:t>
            </a:r>
            <a:r>
              <a:rPr lang="es-MX" dirty="0"/>
              <a:t> </a:t>
            </a:r>
            <a:r>
              <a:rPr lang="es-MX" dirty="0" err="1"/>
              <a:t>covid</a:t>
            </a:r>
            <a:r>
              <a:rPr lang="es-MX" dirty="0"/>
              <a:t> </a:t>
            </a:r>
            <a:r>
              <a:rPr lang="es-MX" dirty="0" err="1"/>
              <a:t>we</a:t>
            </a:r>
            <a:r>
              <a:rPr lang="es-MX" dirty="0"/>
              <a:t> </a:t>
            </a:r>
            <a:r>
              <a:rPr lang="es-MX" dirty="0" err="1"/>
              <a:t>only</a:t>
            </a:r>
            <a:r>
              <a:rPr lang="es-MX" dirty="0"/>
              <a:t> </a:t>
            </a:r>
            <a:r>
              <a:rPr lang="es-MX" dirty="0" err="1"/>
              <a:t>reach</a:t>
            </a:r>
            <a:r>
              <a:rPr lang="es-MX" dirty="0"/>
              <a:t> 3 </a:t>
            </a:r>
            <a:r>
              <a:rPr lang="es-MX" dirty="0" err="1"/>
              <a:t>of</a:t>
            </a:r>
            <a:r>
              <a:rPr lang="es-MX" dirty="0"/>
              <a:t> </a:t>
            </a:r>
            <a:r>
              <a:rPr lang="es-MX" dirty="0" err="1"/>
              <a:t>each</a:t>
            </a:r>
            <a:r>
              <a:rPr lang="es-MX" dirty="0"/>
              <a:t> </a:t>
            </a:r>
            <a:r>
              <a:rPr lang="es-MX" dirty="0" err="1"/>
              <a:t>users</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10</a:t>
            </a:fld>
            <a:endParaRPr lang="es-MX"/>
          </a:p>
        </p:txBody>
      </p:sp>
    </p:spTree>
    <p:extLst>
      <p:ext uri="{BB962C8B-B14F-4D97-AF65-F5344CB8AC3E}">
        <p14:creationId xmlns:p14="http://schemas.microsoft.com/office/powerpoint/2010/main" val="2231969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Finaly</a:t>
            </a:r>
            <a:r>
              <a:rPr lang="es-MX" dirty="0"/>
              <a:t> </a:t>
            </a:r>
            <a:r>
              <a:rPr lang="es-MX" dirty="0" err="1"/>
              <a:t>for</a:t>
            </a:r>
            <a:r>
              <a:rPr lang="es-MX" dirty="0"/>
              <a:t> </a:t>
            </a:r>
            <a:r>
              <a:rPr lang="es-MX" dirty="0" err="1"/>
              <a:t>this</a:t>
            </a:r>
            <a:r>
              <a:rPr lang="es-MX" dirty="0"/>
              <a:t> </a:t>
            </a:r>
            <a:r>
              <a:rPr lang="es-MX" dirty="0" err="1"/>
              <a:t>phase</a:t>
            </a:r>
            <a:r>
              <a:rPr lang="es-MX" dirty="0"/>
              <a:t>, </a:t>
            </a:r>
            <a:r>
              <a:rPr lang="es-MX" dirty="0" err="1"/>
              <a:t>we</a:t>
            </a:r>
            <a:r>
              <a:rPr lang="es-MX" dirty="0"/>
              <a:t> </a:t>
            </a:r>
            <a:r>
              <a:rPr lang="es-MX" dirty="0" err="1"/>
              <a:t>create</a:t>
            </a:r>
            <a:r>
              <a:rPr lang="es-MX" dirty="0"/>
              <a:t> </a:t>
            </a:r>
            <a:r>
              <a:rPr lang="es-MX" dirty="0" err="1"/>
              <a:t>the</a:t>
            </a:r>
            <a:r>
              <a:rPr lang="es-MX" dirty="0"/>
              <a:t> personas and escenarios, </a:t>
            </a:r>
            <a:r>
              <a:rPr lang="es-MX" dirty="0" err="1"/>
              <a:t>that</a:t>
            </a:r>
            <a:r>
              <a:rPr lang="es-MX" dirty="0"/>
              <a:t> </a:t>
            </a:r>
            <a:r>
              <a:rPr lang="es-MX" dirty="0" err="1"/>
              <a:t>were</a:t>
            </a:r>
            <a:r>
              <a:rPr lang="es-MX" dirty="0"/>
              <a:t> </a:t>
            </a:r>
            <a:r>
              <a:rPr lang="es-MX" dirty="0" err="1"/>
              <a:t>helpful</a:t>
            </a:r>
            <a:r>
              <a:rPr lang="es-MX" dirty="0"/>
              <a:t> </a:t>
            </a:r>
            <a:r>
              <a:rPr lang="es-MX" dirty="0" err="1"/>
              <a:t>to</a:t>
            </a:r>
            <a:r>
              <a:rPr lang="es-MX" dirty="0"/>
              <a:t> </a:t>
            </a:r>
            <a:r>
              <a:rPr lang="es-MX" dirty="0" err="1"/>
              <a:t>star</a:t>
            </a:r>
            <a:r>
              <a:rPr lang="es-MX" dirty="0"/>
              <a:t> </a:t>
            </a:r>
            <a:r>
              <a:rPr lang="es-MX" dirty="0" err="1"/>
              <a:t>the</a:t>
            </a:r>
            <a:r>
              <a:rPr lang="es-MX" dirty="0"/>
              <a:t> </a:t>
            </a:r>
            <a:r>
              <a:rPr lang="es-MX" dirty="0" err="1"/>
              <a:t>requirements</a:t>
            </a:r>
            <a:r>
              <a:rPr lang="es-MX" dirty="0"/>
              <a:t> </a:t>
            </a:r>
            <a:r>
              <a:rPr lang="es-MX" dirty="0" err="1"/>
              <a:t>definition</a:t>
            </a:r>
            <a:endParaRPr lang="es-MX" dirty="0"/>
          </a:p>
        </p:txBody>
      </p:sp>
      <p:sp>
        <p:nvSpPr>
          <p:cNvPr id="4" name="Marcador de número de diapositiva 3"/>
          <p:cNvSpPr>
            <a:spLocks noGrp="1"/>
          </p:cNvSpPr>
          <p:nvPr>
            <p:ph type="sldNum" sz="quarter" idx="5"/>
          </p:nvPr>
        </p:nvSpPr>
        <p:spPr/>
        <p:txBody>
          <a:bodyPr/>
          <a:lstStyle/>
          <a:p>
            <a:fld id="{DB13A211-E3C7-483C-AD3A-33CE17F2F631}" type="slidenum">
              <a:rPr lang="es-MX" smtClean="0"/>
              <a:t>11</a:t>
            </a:fld>
            <a:endParaRPr lang="es-MX"/>
          </a:p>
        </p:txBody>
      </p:sp>
    </p:spTree>
    <p:extLst>
      <p:ext uri="{BB962C8B-B14F-4D97-AF65-F5344CB8AC3E}">
        <p14:creationId xmlns:p14="http://schemas.microsoft.com/office/powerpoint/2010/main" val="144315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We</a:t>
            </a:r>
            <a:r>
              <a:rPr lang="es-MX" dirty="0"/>
              <a:t> procede </a:t>
            </a:r>
            <a:r>
              <a:rPr lang="es-MX" dirty="0" err="1"/>
              <a:t>to</a:t>
            </a:r>
            <a:r>
              <a:rPr lang="es-MX" dirty="0"/>
              <a:t> define </a:t>
            </a:r>
            <a:r>
              <a:rPr lang="es-MX" dirty="0" err="1"/>
              <a:t>the</a:t>
            </a:r>
            <a:r>
              <a:rPr lang="es-MX" dirty="0"/>
              <a:t> </a:t>
            </a:r>
            <a:r>
              <a:rPr lang="es-MX" dirty="0" err="1"/>
              <a:t>requirements</a:t>
            </a:r>
            <a:r>
              <a:rPr lang="es-MX" dirty="0"/>
              <a:t> </a:t>
            </a:r>
            <a:r>
              <a:rPr lang="es-MX" dirty="0" err="1"/>
              <a:t>during</a:t>
            </a:r>
            <a:r>
              <a:rPr lang="es-MX" dirty="0"/>
              <a:t> </a:t>
            </a:r>
            <a:r>
              <a:rPr lang="es-MX" dirty="0" err="1"/>
              <a:t>the</a:t>
            </a:r>
            <a:r>
              <a:rPr lang="es-MX" dirty="0"/>
              <a:t> </a:t>
            </a:r>
            <a:r>
              <a:rPr lang="es-MX" dirty="0" err="1"/>
              <a:t>ideate</a:t>
            </a:r>
            <a:r>
              <a:rPr lang="es-MX" dirty="0"/>
              <a:t> </a:t>
            </a:r>
            <a:r>
              <a:rPr lang="es-MX" dirty="0" err="1"/>
              <a:t>phase</a:t>
            </a:r>
            <a:r>
              <a:rPr lang="es-MX" dirty="0"/>
              <a:t>, </a:t>
            </a:r>
            <a:r>
              <a:rPr lang="es-MX" dirty="0" err="1"/>
              <a:t>starting</a:t>
            </a:r>
            <a:r>
              <a:rPr lang="es-MX" dirty="0"/>
              <a:t> </a:t>
            </a:r>
            <a:r>
              <a:rPr lang="es-MX" dirty="0" err="1"/>
              <a:t>with</a:t>
            </a:r>
            <a:r>
              <a:rPr lang="es-MX" dirty="0"/>
              <a:t> a </a:t>
            </a:r>
            <a:r>
              <a:rPr lang="es-MX" dirty="0" err="1"/>
              <a:t>brainstrorm</a:t>
            </a:r>
            <a:r>
              <a:rPr lang="es-MX" dirty="0"/>
              <a:t>, and </a:t>
            </a:r>
            <a:r>
              <a:rPr lang="es-MX" dirty="0" err="1"/>
              <a:t>prioritazing</a:t>
            </a:r>
            <a:r>
              <a:rPr lang="es-MX" dirty="0"/>
              <a:t> in </a:t>
            </a:r>
            <a:r>
              <a:rPr lang="es-MX" dirty="0" err="1"/>
              <a:t>the</a:t>
            </a:r>
            <a:r>
              <a:rPr lang="es-MX" dirty="0"/>
              <a:t> </a:t>
            </a:r>
            <a:r>
              <a:rPr lang="es-MX" dirty="0" err="1"/>
              <a:t>afinity</a:t>
            </a:r>
            <a:r>
              <a:rPr lang="es-MX" dirty="0"/>
              <a:t> </a:t>
            </a:r>
            <a:r>
              <a:rPr lang="es-MX" dirty="0" err="1"/>
              <a:t>diagram</a:t>
            </a:r>
            <a:r>
              <a:rPr lang="es-MX" dirty="0"/>
              <a:t> </a:t>
            </a:r>
          </a:p>
        </p:txBody>
      </p:sp>
      <p:sp>
        <p:nvSpPr>
          <p:cNvPr id="4" name="Marcador de número de diapositiva 3"/>
          <p:cNvSpPr>
            <a:spLocks noGrp="1"/>
          </p:cNvSpPr>
          <p:nvPr>
            <p:ph type="sldNum" sz="quarter" idx="5"/>
          </p:nvPr>
        </p:nvSpPr>
        <p:spPr/>
        <p:txBody>
          <a:bodyPr/>
          <a:lstStyle/>
          <a:p>
            <a:fld id="{DB13A211-E3C7-483C-AD3A-33CE17F2F631}" type="slidenum">
              <a:rPr lang="es-MX" smtClean="0"/>
              <a:t>13</a:t>
            </a:fld>
            <a:endParaRPr lang="es-MX"/>
          </a:p>
        </p:txBody>
      </p:sp>
    </p:spTree>
    <p:extLst>
      <p:ext uri="{BB962C8B-B14F-4D97-AF65-F5344CB8AC3E}">
        <p14:creationId xmlns:p14="http://schemas.microsoft.com/office/powerpoint/2010/main" val="3421773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7/5/2021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‹Nº›</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320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7/5/2021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77189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7/5/2021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71501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7/5/2021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826764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7/5/2021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498528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7/5/2021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14073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7/5/2021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479152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7/5/2021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147794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7/5/2021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91678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7/5/2021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576952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7/5/2021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83487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7/5/2021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106315247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hyperlink" Target="https://github.com/Suemi412/HCIProject/blob/Final-delivery/Perfiles_Personas_Escenarios.docx"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uemi412/HCIProject/blob/Final-delivery/TerceraRevisionRequerimientos.doc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figma.com/proto/SP5cMzwKAk3UnQnESTq3Oq/Untitled?node-id=1%3A2&amp;scaling=scale-down&amp;page-id=0%3A1"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github.com/Suemi412/HCIProject/blob/Final-delivery/PruebasDeUsabilidad_Aplicado.docx"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uemi412/HCIProject"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7B3FE6-2987-4263-9061-BAF148AB8281}"/>
              </a:ext>
            </a:extLst>
          </p:cNvPr>
          <p:cNvPicPr>
            <a:picLocks noChangeAspect="1"/>
          </p:cNvPicPr>
          <p:nvPr/>
        </p:nvPicPr>
        <p:blipFill rotWithShape="1">
          <a:blip r:embed="rId3"/>
          <a:srcRect l="21316"/>
          <a:stretch/>
        </p:blipFill>
        <p:spPr>
          <a:xfrm>
            <a:off x="-2" y="10"/>
            <a:ext cx="8668512" cy="6857990"/>
          </a:xfrm>
          <a:prstGeom prst="rect">
            <a:avLst/>
          </a:prstGeom>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74661AE-1A1D-4C87-A250-B8A91BF86BD9}"/>
              </a:ext>
            </a:extLst>
          </p:cNvPr>
          <p:cNvSpPr>
            <a:spLocks noGrp="1"/>
          </p:cNvSpPr>
          <p:nvPr>
            <p:ph type="ctrTitle"/>
          </p:nvPr>
        </p:nvSpPr>
        <p:spPr>
          <a:xfrm>
            <a:off x="7848600" y="1122363"/>
            <a:ext cx="4023360" cy="3204134"/>
          </a:xfrm>
        </p:spPr>
        <p:txBody>
          <a:bodyPr anchor="b">
            <a:normAutofit/>
          </a:bodyPr>
          <a:lstStyle/>
          <a:p>
            <a:r>
              <a:rPr lang="es-MX" sz="4100" dirty="0" err="1"/>
              <a:t>Promotion</a:t>
            </a:r>
            <a:r>
              <a:rPr lang="es-MX" sz="4100" dirty="0"/>
              <a:t> </a:t>
            </a:r>
            <a:r>
              <a:rPr lang="es-MX" sz="4100" dirty="0" err="1"/>
              <a:t>of</a:t>
            </a:r>
            <a:r>
              <a:rPr lang="es-MX" sz="4100" dirty="0"/>
              <a:t> </a:t>
            </a:r>
            <a:r>
              <a:rPr lang="es-MX" sz="4100" dirty="0" err="1"/>
              <a:t>independent</a:t>
            </a:r>
            <a:r>
              <a:rPr lang="es-MX" sz="4100" dirty="0"/>
              <a:t> </a:t>
            </a:r>
            <a:r>
              <a:rPr lang="es-MX" sz="4100" dirty="0" err="1"/>
              <a:t>work</a:t>
            </a:r>
            <a:endParaRPr lang="es-MX" sz="4100" dirty="0"/>
          </a:p>
        </p:txBody>
      </p:sp>
      <p:sp>
        <p:nvSpPr>
          <p:cNvPr id="3" name="Subtítulo 2">
            <a:extLst>
              <a:ext uri="{FF2B5EF4-FFF2-40B4-BE49-F238E27FC236}">
                <a16:creationId xmlns:a16="http://schemas.microsoft.com/office/drawing/2014/main" id="{9E84595C-6276-42FA-8A87-CB79340BF91D}"/>
              </a:ext>
            </a:extLst>
          </p:cNvPr>
          <p:cNvSpPr>
            <a:spLocks noGrp="1"/>
          </p:cNvSpPr>
          <p:nvPr>
            <p:ph type="subTitle" idx="1"/>
          </p:nvPr>
        </p:nvSpPr>
        <p:spPr>
          <a:xfrm>
            <a:off x="7848600" y="4872922"/>
            <a:ext cx="4023360" cy="1208141"/>
          </a:xfrm>
        </p:spPr>
        <p:txBody>
          <a:bodyPr>
            <a:normAutofit/>
          </a:bodyPr>
          <a:lstStyle/>
          <a:p>
            <a:r>
              <a:rPr lang="es-MX" sz="2000" dirty="0"/>
              <a:t>Final </a:t>
            </a:r>
            <a:r>
              <a:rPr lang="es-MX" sz="2000" dirty="0" err="1"/>
              <a:t>delivery</a:t>
            </a:r>
            <a:endParaRPr lang="es-MX" sz="2000" dirty="0"/>
          </a:p>
          <a:p>
            <a:r>
              <a:rPr lang="es-MX" sz="2000" dirty="0"/>
              <a:t>Human </a:t>
            </a:r>
            <a:r>
              <a:rPr lang="es-MX" sz="2000" dirty="0" err="1"/>
              <a:t>computer</a:t>
            </a:r>
            <a:r>
              <a:rPr lang="es-MX" sz="2000" dirty="0"/>
              <a:t> </a:t>
            </a:r>
            <a:r>
              <a:rPr lang="es-MX" sz="2000" dirty="0" err="1"/>
              <a:t>interaction</a:t>
            </a:r>
            <a:endParaRPr lang="es-MX" sz="2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950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6F214-4B98-4F28-A5CF-566CC8BAA381}"/>
              </a:ext>
            </a:extLst>
          </p:cNvPr>
          <p:cNvSpPr>
            <a:spLocks noGrp="1"/>
          </p:cNvSpPr>
          <p:nvPr>
            <p:ph type="title"/>
          </p:nvPr>
        </p:nvSpPr>
        <p:spPr/>
        <p:txBody>
          <a:bodyPr/>
          <a:lstStyle/>
          <a:p>
            <a:r>
              <a:rPr lang="es-MX" dirty="0" err="1"/>
              <a:t>Intreviews</a:t>
            </a:r>
            <a:r>
              <a:rPr lang="es-MX" dirty="0"/>
              <a:t> </a:t>
            </a:r>
          </a:p>
        </p:txBody>
      </p:sp>
      <p:sp>
        <p:nvSpPr>
          <p:cNvPr id="3" name="Marcador de contenido 2">
            <a:extLst>
              <a:ext uri="{FF2B5EF4-FFF2-40B4-BE49-F238E27FC236}">
                <a16:creationId xmlns:a16="http://schemas.microsoft.com/office/drawing/2014/main" id="{1558DD6B-557E-4E56-9E99-8F49405BAA09}"/>
              </a:ext>
            </a:extLst>
          </p:cNvPr>
          <p:cNvSpPr>
            <a:spLocks noGrp="1"/>
          </p:cNvSpPr>
          <p:nvPr>
            <p:ph sz="half" idx="1"/>
          </p:nvPr>
        </p:nvSpPr>
        <p:spPr>
          <a:xfrm>
            <a:off x="1115568" y="2346384"/>
            <a:ext cx="4937760" cy="3825815"/>
          </a:xfrm>
        </p:spPr>
        <p:txBody>
          <a:bodyPr>
            <a:noAutofit/>
          </a:bodyPr>
          <a:lstStyle/>
          <a:p>
            <a:r>
              <a:rPr lang="en-US" sz="1400" dirty="0"/>
              <a:t>Do you have any method or means to get to your clients? Do you consider it effective?</a:t>
            </a:r>
          </a:p>
          <a:p>
            <a:r>
              <a:rPr lang="en-US" sz="1400" dirty="0"/>
              <a:t>What do you consider to be the main limitations you have in reaching your target audience?</a:t>
            </a:r>
          </a:p>
          <a:p>
            <a:r>
              <a:rPr lang="en-US" sz="1400" dirty="0"/>
              <a:t>Do you have any idea what you could do to increase the scope of your work?</a:t>
            </a:r>
          </a:p>
          <a:p>
            <a:r>
              <a:rPr lang="en-US" sz="1400" dirty="0"/>
              <a:t>Do you have a mobile device? Would you comment on the model / brand / capacity?</a:t>
            </a:r>
          </a:p>
          <a:p>
            <a:r>
              <a:rPr lang="en-US" sz="1400" dirty="0"/>
              <a:t>Do you have internet access at home?</a:t>
            </a:r>
          </a:p>
          <a:p>
            <a:r>
              <a:rPr lang="en-US" sz="1400" dirty="0"/>
              <a:t>Do you have a plan or portable internet access (from your mobile device)?</a:t>
            </a:r>
          </a:p>
          <a:p>
            <a:r>
              <a:rPr lang="en-US" sz="1400" dirty="0"/>
              <a:t>How do you usually keep in touch with your customers?</a:t>
            </a:r>
          </a:p>
          <a:p>
            <a:pPr marL="0" indent="0">
              <a:buNone/>
            </a:pPr>
            <a:endParaRPr lang="es-MX" sz="1200" dirty="0"/>
          </a:p>
        </p:txBody>
      </p:sp>
      <p:sp>
        <p:nvSpPr>
          <p:cNvPr id="4" name="Marcador de contenido 3">
            <a:extLst>
              <a:ext uri="{FF2B5EF4-FFF2-40B4-BE49-F238E27FC236}">
                <a16:creationId xmlns:a16="http://schemas.microsoft.com/office/drawing/2014/main" id="{1F397669-3CAD-4641-A894-7FA8D31CFE65}"/>
              </a:ext>
            </a:extLst>
          </p:cNvPr>
          <p:cNvSpPr>
            <a:spLocks noGrp="1"/>
          </p:cNvSpPr>
          <p:nvPr>
            <p:ph sz="half" idx="2"/>
          </p:nvPr>
        </p:nvSpPr>
        <p:spPr>
          <a:xfrm>
            <a:off x="6345936" y="2346384"/>
            <a:ext cx="4937760" cy="3825816"/>
          </a:xfrm>
        </p:spPr>
        <p:txBody>
          <a:bodyPr>
            <a:normAutofit fontScale="92500" lnSpcReduction="20000"/>
          </a:bodyPr>
          <a:lstStyle/>
          <a:p>
            <a:r>
              <a:rPr lang="en-US" sz="1400" dirty="0"/>
              <a:t>How constantly do you contract maintenance services for your home? </a:t>
            </a:r>
          </a:p>
          <a:p>
            <a:r>
              <a:rPr lang="en-US" sz="1400" dirty="0"/>
              <a:t>How do you usually meet or contact the workers you hire for these jobs? Are you safe and comfortable with this method? </a:t>
            </a:r>
          </a:p>
          <a:p>
            <a:r>
              <a:rPr lang="en-US" sz="1400" dirty="0"/>
              <a:t>Do you have any idea how you would like or would facilitate the contact and contract process of these servers?</a:t>
            </a:r>
          </a:p>
          <a:p>
            <a:r>
              <a:rPr lang="en-US" sz="1400" dirty="0"/>
              <a:t> Do you have a mobile device? Would you comment on the model / brand / capacity?</a:t>
            </a:r>
          </a:p>
          <a:p>
            <a:r>
              <a:rPr lang="en-US" sz="1400" dirty="0"/>
              <a:t>Do you have internet access at home?</a:t>
            </a:r>
          </a:p>
          <a:p>
            <a:r>
              <a:rPr lang="en-US" sz="1400" dirty="0"/>
              <a:t>Do you have a plan or portable internet access (from your mobile device)?</a:t>
            </a:r>
          </a:p>
          <a:p>
            <a:r>
              <a:rPr lang="en-US" sz="1400" dirty="0"/>
              <a:t>What applications do you usually use on your mobile phone? How skilled do you consider yourself to be in its use?</a:t>
            </a:r>
            <a:endParaRPr lang="es-MX" sz="1400" dirty="0"/>
          </a:p>
        </p:txBody>
      </p:sp>
    </p:spTree>
    <p:extLst>
      <p:ext uri="{BB962C8B-B14F-4D97-AF65-F5344CB8AC3E}">
        <p14:creationId xmlns:p14="http://schemas.microsoft.com/office/powerpoint/2010/main" val="276333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37E9E-BFBC-4F7D-8C86-6528EAFA7214}"/>
              </a:ext>
            </a:extLst>
          </p:cNvPr>
          <p:cNvSpPr>
            <a:spLocks noGrp="1"/>
          </p:cNvSpPr>
          <p:nvPr>
            <p:ph type="title"/>
          </p:nvPr>
        </p:nvSpPr>
        <p:spPr/>
        <p:txBody>
          <a:bodyPr/>
          <a:lstStyle/>
          <a:p>
            <a:r>
              <a:rPr lang="es-MX" dirty="0"/>
              <a:t>Personas</a:t>
            </a:r>
          </a:p>
        </p:txBody>
      </p:sp>
      <p:sp>
        <p:nvSpPr>
          <p:cNvPr id="4" name="Marcador de contenido 3">
            <a:extLst>
              <a:ext uri="{FF2B5EF4-FFF2-40B4-BE49-F238E27FC236}">
                <a16:creationId xmlns:a16="http://schemas.microsoft.com/office/drawing/2014/main" id="{380728A9-0505-4755-A179-289FA7001602}"/>
              </a:ext>
            </a:extLst>
          </p:cNvPr>
          <p:cNvSpPr>
            <a:spLocks noGrp="1"/>
          </p:cNvSpPr>
          <p:nvPr>
            <p:ph sz="half" idx="1"/>
          </p:nvPr>
        </p:nvSpPr>
        <p:spPr>
          <a:xfrm>
            <a:off x="1115568" y="3429000"/>
            <a:ext cx="4937760" cy="2743199"/>
          </a:xfrm>
        </p:spPr>
        <p:txBody>
          <a:bodyPr>
            <a:normAutofit fontScale="55000" lnSpcReduction="20000"/>
          </a:bodyPr>
          <a:lstStyle/>
          <a:p>
            <a:pPr marL="0" indent="0">
              <a:buNone/>
            </a:pPr>
            <a:r>
              <a:rPr lang="en-US" dirty="0"/>
              <a:t>Age: 32 years old</a:t>
            </a:r>
          </a:p>
          <a:p>
            <a:pPr marL="0" indent="0">
              <a:buNone/>
            </a:pPr>
            <a:r>
              <a:rPr lang="en-US" dirty="0"/>
              <a:t>Education: some college</a:t>
            </a:r>
          </a:p>
          <a:p>
            <a:pPr marL="0" indent="0">
              <a:buNone/>
            </a:pPr>
            <a:r>
              <a:rPr lang="en-US" dirty="0"/>
              <a:t>Occupation: Plumber (8 years of experience)</a:t>
            </a:r>
          </a:p>
          <a:p>
            <a:pPr marL="0" indent="0">
              <a:buNone/>
            </a:pPr>
            <a:r>
              <a:rPr lang="en-US" dirty="0"/>
              <a:t>-He is a recognized plumber in his suburb</a:t>
            </a:r>
          </a:p>
          <a:p>
            <a:pPr marL="0" indent="0">
              <a:buNone/>
            </a:pPr>
            <a:r>
              <a:rPr lang="en-US" dirty="0"/>
              <a:t>-His work of him is shared by the neighbors</a:t>
            </a:r>
          </a:p>
          <a:p>
            <a:pPr marL="0" indent="0">
              <a:buNone/>
            </a:pPr>
            <a:r>
              <a:rPr lang="en-US" dirty="0"/>
              <a:t>-He does not have a permanent job</a:t>
            </a:r>
          </a:p>
          <a:p>
            <a:pPr marL="0" indent="0">
              <a:buNone/>
            </a:pPr>
            <a:r>
              <a:rPr lang="en-US" dirty="0"/>
              <a:t>-He is called on duty 2-3 times a week.</a:t>
            </a:r>
          </a:p>
          <a:p>
            <a:pPr marL="0" indent="0">
              <a:buNone/>
            </a:pPr>
            <a:r>
              <a:rPr lang="en-US" dirty="0"/>
              <a:t>-He wants to be more recognized, but it is difficult for them to know him outside of his usual circle.</a:t>
            </a:r>
          </a:p>
        </p:txBody>
      </p:sp>
      <p:sp>
        <p:nvSpPr>
          <p:cNvPr id="5" name="Marcador de contenido 4">
            <a:extLst>
              <a:ext uri="{FF2B5EF4-FFF2-40B4-BE49-F238E27FC236}">
                <a16:creationId xmlns:a16="http://schemas.microsoft.com/office/drawing/2014/main" id="{B763694C-50B8-4B5A-9705-5865368ACB19}"/>
              </a:ext>
            </a:extLst>
          </p:cNvPr>
          <p:cNvSpPr>
            <a:spLocks noGrp="1"/>
          </p:cNvSpPr>
          <p:nvPr>
            <p:ph sz="half" idx="2"/>
          </p:nvPr>
        </p:nvSpPr>
        <p:spPr>
          <a:xfrm>
            <a:off x="6345936" y="3429000"/>
            <a:ext cx="4937760" cy="2743200"/>
          </a:xfrm>
        </p:spPr>
        <p:txBody>
          <a:bodyPr>
            <a:normAutofit fontScale="55000" lnSpcReduction="20000"/>
          </a:bodyPr>
          <a:lstStyle/>
          <a:p>
            <a:pPr marL="0" indent="0">
              <a:buNone/>
            </a:pPr>
            <a:r>
              <a:rPr lang="en-US" dirty="0"/>
              <a:t>Age: 42 years</a:t>
            </a:r>
          </a:p>
          <a:p>
            <a:pPr marL="0" indent="0">
              <a:buNone/>
            </a:pPr>
            <a:r>
              <a:rPr lang="en-US" dirty="0"/>
              <a:t>Education: University, accountant</a:t>
            </a:r>
          </a:p>
          <a:p>
            <a:pPr marL="0" indent="0">
              <a:buNone/>
            </a:pPr>
            <a:r>
              <a:rPr lang="en-US" dirty="0"/>
              <a:t>Occupation: office worker</a:t>
            </a:r>
          </a:p>
          <a:p>
            <a:pPr marL="0" indent="0">
              <a:buNone/>
            </a:pPr>
            <a:r>
              <a:rPr lang="en-US" dirty="0"/>
              <a:t>-Works 8 hours a day in a company</a:t>
            </a:r>
          </a:p>
          <a:p>
            <a:pPr marL="0" indent="0">
              <a:buNone/>
            </a:pPr>
            <a:r>
              <a:rPr lang="en-US" dirty="0"/>
              <a:t>-Earn enough money to support his entire family.</a:t>
            </a:r>
          </a:p>
          <a:p>
            <a:pPr marL="0" indent="0">
              <a:buNone/>
            </a:pPr>
            <a:r>
              <a:rPr lang="en-US" dirty="0"/>
              <a:t>-She owns her house and likes to give it constant maintenance</a:t>
            </a:r>
          </a:p>
          <a:p>
            <a:pPr marL="0" indent="0">
              <a:buNone/>
            </a:pPr>
            <a:r>
              <a:rPr lang="en-US" dirty="0"/>
              <a:t>-You have had some bad experiences with hiring staff recommended by someone.</a:t>
            </a:r>
          </a:p>
        </p:txBody>
      </p:sp>
      <p:graphicFrame>
        <p:nvGraphicFramePr>
          <p:cNvPr id="6" name="Diagrama 5">
            <a:extLst>
              <a:ext uri="{FF2B5EF4-FFF2-40B4-BE49-F238E27FC236}">
                <a16:creationId xmlns:a16="http://schemas.microsoft.com/office/drawing/2014/main" id="{99B8A304-6F51-4092-8268-82593C5A3A45}"/>
              </a:ext>
            </a:extLst>
          </p:cNvPr>
          <p:cNvGraphicFramePr/>
          <p:nvPr/>
        </p:nvGraphicFramePr>
        <p:xfrm>
          <a:off x="489787" y="2427698"/>
          <a:ext cx="5334959" cy="794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a:extLst>
              <a:ext uri="{FF2B5EF4-FFF2-40B4-BE49-F238E27FC236}">
                <a16:creationId xmlns:a16="http://schemas.microsoft.com/office/drawing/2014/main" id="{44031598-2E1A-4A8F-ADF2-E83B03214102}"/>
              </a:ext>
            </a:extLst>
          </p:cNvPr>
          <p:cNvGraphicFramePr/>
          <p:nvPr/>
        </p:nvGraphicFramePr>
        <p:xfrm>
          <a:off x="5617712" y="2427698"/>
          <a:ext cx="5334959" cy="7942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CuadroTexto 7">
            <a:extLst>
              <a:ext uri="{FF2B5EF4-FFF2-40B4-BE49-F238E27FC236}">
                <a16:creationId xmlns:a16="http://schemas.microsoft.com/office/drawing/2014/main" id="{02DC8447-E3F8-4822-9C9B-A99B7A9E6846}"/>
              </a:ext>
            </a:extLst>
          </p:cNvPr>
          <p:cNvSpPr txBox="1"/>
          <p:nvPr/>
        </p:nvSpPr>
        <p:spPr>
          <a:xfrm>
            <a:off x="2809462" y="163359"/>
            <a:ext cx="8803886" cy="646331"/>
          </a:xfrm>
          <a:prstGeom prst="rect">
            <a:avLst/>
          </a:prstGeom>
          <a:noFill/>
        </p:spPr>
        <p:txBody>
          <a:bodyPr wrap="square" rtlCol="0">
            <a:spAutoFit/>
          </a:bodyPr>
          <a:lstStyle/>
          <a:p>
            <a:pPr algn="r"/>
            <a:r>
              <a:rPr lang="es-MX" dirty="0"/>
              <a:t>Full </a:t>
            </a:r>
            <a:r>
              <a:rPr lang="es-MX" dirty="0" err="1"/>
              <a:t>document</a:t>
            </a:r>
            <a:r>
              <a:rPr lang="es-MX" dirty="0"/>
              <a:t>:</a:t>
            </a:r>
            <a:r>
              <a:rPr lang="es-MX" dirty="0">
                <a:solidFill>
                  <a:srgbClr val="C34D7F"/>
                </a:solidFill>
              </a:rPr>
              <a:t> </a:t>
            </a:r>
            <a:r>
              <a:rPr lang="es-MX" dirty="0">
                <a:solidFill>
                  <a:srgbClr val="C34D7F"/>
                </a:solidFill>
                <a:hlinkClick r:id="rId13">
                  <a:extLst>
                    <a:ext uri="{A12FA001-AC4F-418D-AE19-62706E023703}">
                      <ahyp:hlinkClr xmlns:ahyp="http://schemas.microsoft.com/office/drawing/2018/hyperlinkcolor" val="tx"/>
                    </a:ext>
                  </a:extLst>
                </a:hlinkClick>
              </a:rPr>
              <a:t>https://github.com/Suemi412/HCIProject/blob/Final-delivery/Perfiles_Personas_Escenarios.docx</a:t>
            </a:r>
            <a:endParaRPr lang="es-MX" dirty="0">
              <a:solidFill>
                <a:srgbClr val="C34D7F"/>
              </a:solidFill>
            </a:endParaRPr>
          </a:p>
        </p:txBody>
      </p:sp>
    </p:spTree>
    <p:extLst>
      <p:ext uri="{BB962C8B-B14F-4D97-AF65-F5344CB8AC3E}">
        <p14:creationId xmlns:p14="http://schemas.microsoft.com/office/powerpoint/2010/main" val="3892400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2EE26-C489-4316-854E-D1FE29E460DF}"/>
              </a:ext>
            </a:extLst>
          </p:cNvPr>
          <p:cNvSpPr>
            <a:spLocks noGrp="1"/>
          </p:cNvSpPr>
          <p:nvPr>
            <p:ph type="title"/>
          </p:nvPr>
        </p:nvSpPr>
        <p:spPr/>
        <p:txBody>
          <a:bodyPr/>
          <a:lstStyle/>
          <a:p>
            <a:r>
              <a:rPr lang="es-MX" dirty="0" err="1"/>
              <a:t>Ideate</a:t>
            </a:r>
            <a:r>
              <a:rPr lang="es-MX" dirty="0"/>
              <a:t> and </a:t>
            </a:r>
            <a:r>
              <a:rPr lang="es-MX" dirty="0" err="1"/>
              <a:t>create</a:t>
            </a:r>
            <a:endParaRPr lang="es-MX" dirty="0"/>
          </a:p>
        </p:txBody>
      </p:sp>
    </p:spTree>
    <p:extLst>
      <p:ext uri="{BB962C8B-B14F-4D97-AF65-F5344CB8AC3E}">
        <p14:creationId xmlns:p14="http://schemas.microsoft.com/office/powerpoint/2010/main" val="2242872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EB0E2FC6-29B3-4021-BC76-5A462D78A53A}"/>
              </a:ext>
            </a:extLst>
          </p:cNvPr>
          <p:cNvPicPr>
            <a:picLocks noChangeAspect="1"/>
          </p:cNvPicPr>
          <p:nvPr/>
        </p:nvPicPr>
        <p:blipFill rotWithShape="1">
          <a:blip r:embed="rId3"/>
          <a:stretch/>
        </p:blipFill>
        <p:spPr>
          <a:xfrm>
            <a:off x="-13232" y="-13639"/>
            <a:ext cx="12191980" cy="5839174"/>
          </a:xfrm>
          <a:prstGeom prst="rect">
            <a:avLst/>
          </a:prstGeom>
        </p:spPr>
      </p:pic>
      <p:sp>
        <p:nvSpPr>
          <p:cNvPr id="11" name="Rectángulo 10">
            <a:extLst>
              <a:ext uri="{FF2B5EF4-FFF2-40B4-BE49-F238E27FC236}">
                <a16:creationId xmlns:a16="http://schemas.microsoft.com/office/drawing/2014/main" id="{98DF06D2-CED7-4065-8F58-CA50B5FEDEA9}"/>
              </a:ext>
            </a:extLst>
          </p:cNvPr>
          <p:cNvSpPr/>
          <p:nvPr/>
        </p:nvSpPr>
        <p:spPr>
          <a:xfrm>
            <a:off x="-51759" y="5454785"/>
            <a:ext cx="9382538" cy="9287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E3BE36A6-A5B4-4107-80F6-F7C8A70A8645}"/>
              </a:ext>
            </a:extLst>
          </p:cNvPr>
          <p:cNvSpPr>
            <a:spLocks noGrp="1"/>
          </p:cNvSpPr>
          <p:nvPr>
            <p:ph type="title"/>
          </p:nvPr>
        </p:nvSpPr>
        <p:spPr>
          <a:xfrm>
            <a:off x="601433" y="5651133"/>
            <a:ext cx="8557193" cy="536063"/>
          </a:xfrm>
        </p:spPr>
        <p:txBody>
          <a:bodyPr>
            <a:normAutofit fontScale="90000"/>
          </a:bodyPr>
          <a:lstStyle/>
          <a:p>
            <a:r>
              <a:rPr lang="es-MX" sz="2800" dirty="0" err="1">
                <a:solidFill>
                  <a:schemeClr val="bg1"/>
                </a:solidFill>
              </a:rPr>
              <a:t>Afinity</a:t>
            </a:r>
            <a:r>
              <a:rPr lang="es-MX" sz="2800" dirty="0">
                <a:solidFill>
                  <a:schemeClr val="bg1"/>
                </a:solidFill>
              </a:rPr>
              <a:t> </a:t>
            </a:r>
            <a:r>
              <a:rPr lang="es-MX" sz="2800" dirty="0" err="1">
                <a:solidFill>
                  <a:schemeClr val="bg1"/>
                </a:solidFill>
              </a:rPr>
              <a:t>diagram</a:t>
            </a:r>
            <a:r>
              <a:rPr lang="es-MX" sz="2800" dirty="0">
                <a:solidFill>
                  <a:schemeClr val="bg1"/>
                </a:solidFill>
              </a:rPr>
              <a:t> </a:t>
            </a:r>
            <a:r>
              <a:rPr lang="es-MX" sz="2800" dirty="0" err="1">
                <a:solidFill>
                  <a:schemeClr val="bg1"/>
                </a:solidFill>
              </a:rPr>
              <a:t>for</a:t>
            </a:r>
            <a:r>
              <a:rPr lang="es-MX" sz="2800" dirty="0">
                <a:solidFill>
                  <a:schemeClr val="bg1"/>
                </a:solidFill>
              </a:rPr>
              <a:t> </a:t>
            </a:r>
            <a:r>
              <a:rPr lang="es-MX" sz="2800" dirty="0" err="1">
                <a:solidFill>
                  <a:schemeClr val="bg1"/>
                </a:solidFill>
              </a:rPr>
              <a:t>requirements</a:t>
            </a:r>
            <a:r>
              <a:rPr lang="es-MX" sz="2800" dirty="0">
                <a:solidFill>
                  <a:schemeClr val="bg1"/>
                </a:solidFill>
              </a:rPr>
              <a:t> </a:t>
            </a:r>
            <a:r>
              <a:rPr lang="es-MX" sz="2800" dirty="0" err="1">
                <a:solidFill>
                  <a:schemeClr val="bg1"/>
                </a:solidFill>
              </a:rPr>
              <a:t>selection</a:t>
            </a:r>
            <a:r>
              <a:rPr lang="es-MX" sz="2800" dirty="0">
                <a:solidFill>
                  <a:schemeClr val="bg1"/>
                </a:solidFill>
              </a:rPr>
              <a:t> and </a:t>
            </a:r>
            <a:r>
              <a:rPr lang="es-MX" sz="2800" dirty="0" err="1">
                <a:solidFill>
                  <a:schemeClr val="bg1"/>
                </a:solidFill>
              </a:rPr>
              <a:t>priorization</a:t>
            </a:r>
            <a:r>
              <a:rPr lang="es-MX" sz="2800" dirty="0">
                <a:solidFill>
                  <a:schemeClr val="bg1"/>
                </a:solidFill>
              </a:rPr>
              <a:t> </a:t>
            </a:r>
          </a:p>
        </p:txBody>
      </p:sp>
    </p:spTree>
    <p:extLst>
      <p:ext uri="{BB962C8B-B14F-4D97-AF65-F5344CB8AC3E}">
        <p14:creationId xmlns:p14="http://schemas.microsoft.com/office/powerpoint/2010/main" val="3578635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95EB2-AC9B-4B2C-A87F-B883DB488F60}"/>
              </a:ext>
            </a:extLst>
          </p:cNvPr>
          <p:cNvSpPr>
            <a:spLocks noGrp="1"/>
          </p:cNvSpPr>
          <p:nvPr>
            <p:ph type="title"/>
          </p:nvPr>
        </p:nvSpPr>
        <p:spPr>
          <a:xfrm>
            <a:off x="841248" y="256032"/>
            <a:ext cx="10506456" cy="1014984"/>
          </a:xfrm>
        </p:spPr>
        <p:txBody>
          <a:bodyPr anchor="b">
            <a:normAutofit/>
          </a:bodyPr>
          <a:lstStyle/>
          <a:p>
            <a:r>
              <a:rPr lang="es-MX" sz="2400" dirty="0">
                <a:solidFill>
                  <a:schemeClr val="bg1"/>
                </a:solidFill>
              </a:rPr>
              <a:t>Descripción especifica</a:t>
            </a:r>
          </a:p>
        </p:txBody>
      </p:sp>
      <p:graphicFrame>
        <p:nvGraphicFramePr>
          <p:cNvPr id="12" name="Marcador de contenido 11">
            <a:extLst>
              <a:ext uri="{FF2B5EF4-FFF2-40B4-BE49-F238E27FC236}">
                <a16:creationId xmlns:a16="http://schemas.microsoft.com/office/drawing/2014/main" id="{D7421512-4064-4468-AB3B-9658642BFD2E}"/>
              </a:ext>
            </a:extLst>
          </p:cNvPr>
          <p:cNvGraphicFramePr>
            <a:graphicFrameLocks noGrp="1"/>
          </p:cNvGraphicFramePr>
          <p:nvPr>
            <p:ph idx="1"/>
            <p:extLst>
              <p:ext uri="{D42A27DB-BD31-4B8C-83A1-F6EECF244321}">
                <p14:modId xmlns:p14="http://schemas.microsoft.com/office/powerpoint/2010/main" val="1296863279"/>
              </p:ext>
            </p:extLst>
          </p:nvPr>
        </p:nvGraphicFramePr>
        <p:xfrm>
          <a:off x="838200" y="2330229"/>
          <a:ext cx="10515602" cy="3549599"/>
        </p:xfrm>
        <a:graphic>
          <a:graphicData uri="http://schemas.openxmlformats.org/drawingml/2006/table">
            <a:tbl>
              <a:tblPr firstRow="1" firstCol="1" bandRow="1">
                <a:tableStyleId>{5C22544A-7EE6-4342-B048-85BDC9FD1C3A}</a:tableStyleId>
              </a:tblPr>
              <a:tblGrid>
                <a:gridCol w="1551326">
                  <a:extLst>
                    <a:ext uri="{9D8B030D-6E8A-4147-A177-3AD203B41FA5}">
                      <a16:colId xmlns:a16="http://schemas.microsoft.com/office/drawing/2014/main" val="2472805618"/>
                    </a:ext>
                  </a:extLst>
                </a:gridCol>
                <a:gridCol w="3155287">
                  <a:extLst>
                    <a:ext uri="{9D8B030D-6E8A-4147-A177-3AD203B41FA5}">
                      <a16:colId xmlns:a16="http://schemas.microsoft.com/office/drawing/2014/main" val="2370234807"/>
                    </a:ext>
                  </a:extLst>
                </a:gridCol>
                <a:gridCol w="2531768">
                  <a:extLst>
                    <a:ext uri="{9D8B030D-6E8A-4147-A177-3AD203B41FA5}">
                      <a16:colId xmlns:a16="http://schemas.microsoft.com/office/drawing/2014/main" val="2157353863"/>
                    </a:ext>
                  </a:extLst>
                </a:gridCol>
                <a:gridCol w="3277221">
                  <a:extLst>
                    <a:ext uri="{9D8B030D-6E8A-4147-A177-3AD203B41FA5}">
                      <a16:colId xmlns:a16="http://schemas.microsoft.com/office/drawing/2014/main" val="4273862860"/>
                    </a:ext>
                  </a:extLst>
                </a:gridCol>
              </a:tblGrid>
              <a:tr h="393409">
                <a:tc>
                  <a:txBody>
                    <a:bodyPr/>
                    <a:lstStyle/>
                    <a:p>
                      <a:pPr indent="-1270" algn="ctr">
                        <a:lnSpc>
                          <a:spcPct val="107000"/>
                        </a:lnSpc>
                        <a:spcAft>
                          <a:spcPts val="800"/>
                        </a:spcAft>
                      </a:pPr>
                      <a:r>
                        <a:rPr lang="es-MX" sz="1900" dirty="0" err="1">
                          <a:effectLst/>
                        </a:rPr>
                        <a:t>Code</a:t>
                      </a:r>
                      <a:endParaRPr lang="es-MX"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tc>
                <a:tc>
                  <a:txBody>
                    <a:bodyPr/>
                    <a:lstStyle/>
                    <a:p>
                      <a:pPr indent="-1270" algn="ctr">
                        <a:lnSpc>
                          <a:spcPct val="107000"/>
                        </a:lnSpc>
                        <a:spcAft>
                          <a:spcPts val="800"/>
                        </a:spcAft>
                      </a:pPr>
                      <a:r>
                        <a:rPr lang="es-MX" sz="1900" dirty="0" err="1">
                          <a:effectLst/>
                        </a:rPr>
                        <a:t>Name</a:t>
                      </a:r>
                      <a:endParaRPr lang="es-MX"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tc>
                <a:tc>
                  <a:txBody>
                    <a:bodyPr/>
                    <a:lstStyle/>
                    <a:p>
                      <a:pPr indent="-1270" algn="ctr">
                        <a:lnSpc>
                          <a:spcPct val="107000"/>
                        </a:lnSpc>
                        <a:spcAft>
                          <a:spcPts val="800"/>
                        </a:spcAft>
                      </a:pPr>
                      <a:r>
                        <a:rPr lang="es-MX" sz="1900" dirty="0">
                          <a:effectLst/>
                        </a:rPr>
                        <a:t>Date</a:t>
                      </a:r>
                      <a:endParaRPr lang="es-MX"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tc>
                <a:tc>
                  <a:txBody>
                    <a:bodyPr/>
                    <a:lstStyle/>
                    <a:p>
                      <a:pPr indent="-1270" algn="ctr">
                        <a:lnSpc>
                          <a:spcPct val="107000"/>
                        </a:lnSpc>
                        <a:spcAft>
                          <a:spcPts val="800"/>
                        </a:spcAft>
                      </a:pPr>
                      <a:r>
                        <a:rPr lang="es-MX" sz="1900" dirty="0" err="1">
                          <a:effectLst/>
                        </a:rPr>
                        <a:t>Priority</a:t>
                      </a:r>
                      <a:endParaRPr lang="es-MX"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tc>
                <a:extLst>
                  <a:ext uri="{0D108BD9-81ED-4DB2-BD59-A6C34878D82A}">
                    <a16:rowId xmlns:a16="http://schemas.microsoft.com/office/drawing/2014/main" val="717357677"/>
                  </a:ext>
                </a:extLst>
              </a:tr>
              <a:tr h="393409">
                <a:tc>
                  <a:txBody>
                    <a:bodyPr/>
                    <a:lstStyle/>
                    <a:p>
                      <a:pPr indent="-1270" algn="ctr">
                        <a:lnSpc>
                          <a:spcPct val="107000"/>
                        </a:lnSpc>
                        <a:spcAft>
                          <a:spcPts val="800"/>
                        </a:spcAft>
                      </a:pPr>
                      <a:r>
                        <a:rPr lang="es-MX" sz="1900" b="0" dirty="0">
                          <a:solidFill>
                            <a:schemeClr val="tx1"/>
                          </a:solidFill>
                          <a:effectLst/>
                        </a:rPr>
                        <a:t>RF 005</a:t>
                      </a:r>
                      <a:endParaRPr lang="es-MX" sz="19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nchor="ctr">
                    <a:solidFill>
                      <a:schemeClr val="accent1">
                        <a:lumMod val="40000"/>
                        <a:lumOff val="60000"/>
                      </a:schemeClr>
                    </a:solidFill>
                  </a:tcPr>
                </a:tc>
                <a:tc>
                  <a:txBody>
                    <a:bodyPr/>
                    <a:lstStyle/>
                    <a:p>
                      <a:pPr indent="-1270" algn="ctr">
                        <a:lnSpc>
                          <a:spcPct val="107000"/>
                        </a:lnSpc>
                        <a:spcAft>
                          <a:spcPts val="800"/>
                        </a:spcAft>
                      </a:pPr>
                      <a:r>
                        <a:rPr lang="es-MX" sz="1900" dirty="0" err="1">
                          <a:effectLst/>
                        </a:rPr>
                        <a:t>Make</a:t>
                      </a:r>
                      <a:r>
                        <a:rPr lang="es-MX" sz="1900" dirty="0">
                          <a:effectLst/>
                        </a:rPr>
                        <a:t> </a:t>
                      </a:r>
                      <a:r>
                        <a:rPr lang="es-MX" sz="1900" dirty="0" err="1">
                          <a:effectLst/>
                        </a:rPr>
                        <a:t>an</a:t>
                      </a:r>
                      <a:r>
                        <a:rPr lang="es-MX" sz="1900" dirty="0">
                          <a:effectLst/>
                        </a:rPr>
                        <a:t> </a:t>
                      </a:r>
                      <a:r>
                        <a:rPr lang="es-MX" sz="1900" dirty="0" err="1">
                          <a:effectLst/>
                        </a:rPr>
                        <a:t>appointment</a:t>
                      </a:r>
                      <a:endParaRPr lang="es-MX"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nchor="ctr">
                    <a:solidFill>
                      <a:schemeClr val="accent1">
                        <a:lumMod val="40000"/>
                        <a:lumOff val="60000"/>
                      </a:schemeClr>
                    </a:solidFill>
                  </a:tcPr>
                </a:tc>
                <a:tc>
                  <a:txBody>
                    <a:bodyPr/>
                    <a:lstStyle/>
                    <a:p>
                      <a:pPr indent="-1270" algn="ctr">
                        <a:lnSpc>
                          <a:spcPct val="107000"/>
                        </a:lnSpc>
                        <a:spcAft>
                          <a:spcPts val="800"/>
                        </a:spcAft>
                      </a:pPr>
                      <a:r>
                        <a:rPr lang="es-MX" sz="1900">
                          <a:effectLst/>
                        </a:rPr>
                        <a:t>15/06/2021</a:t>
                      </a:r>
                      <a:endParaRPr lang="es-MX" sz="190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nchor="ctr">
                    <a:solidFill>
                      <a:schemeClr val="accent1">
                        <a:lumMod val="40000"/>
                        <a:lumOff val="60000"/>
                      </a:schemeClr>
                    </a:solidFill>
                  </a:tcPr>
                </a:tc>
                <a:tc>
                  <a:txBody>
                    <a:bodyPr/>
                    <a:lstStyle/>
                    <a:p>
                      <a:pPr indent="-1270" algn="ctr">
                        <a:lnSpc>
                          <a:spcPct val="107000"/>
                        </a:lnSpc>
                        <a:spcAft>
                          <a:spcPts val="800"/>
                        </a:spcAft>
                      </a:pPr>
                      <a:r>
                        <a:rPr lang="es-MX" sz="1900" dirty="0" err="1">
                          <a:effectLst/>
                        </a:rPr>
                        <a:t>Esential</a:t>
                      </a:r>
                      <a:endParaRPr lang="es-MX"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nchor="ctr">
                    <a:solidFill>
                      <a:schemeClr val="accent1">
                        <a:lumMod val="40000"/>
                        <a:lumOff val="60000"/>
                      </a:schemeClr>
                    </a:solidFill>
                  </a:tcPr>
                </a:tc>
                <a:extLst>
                  <a:ext uri="{0D108BD9-81ED-4DB2-BD59-A6C34878D82A}">
                    <a16:rowId xmlns:a16="http://schemas.microsoft.com/office/drawing/2014/main" val="4200501683"/>
                  </a:ext>
                </a:extLst>
              </a:tr>
              <a:tr h="2762781">
                <a:tc>
                  <a:txBody>
                    <a:bodyPr/>
                    <a:lstStyle/>
                    <a:p>
                      <a:pPr indent="-1270" algn="ctr">
                        <a:lnSpc>
                          <a:spcPct val="107000"/>
                        </a:lnSpc>
                        <a:spcAft>
                          <a:spcPts val="800"/>
                        </a:spcAft>
                      </a:pPr>
                      <a:r>
                        <a:rPr lang="es-MX" sz="1900" dirty="0" err="1">
                          <a:effectLst/>
                        </a:rPr>
                        <a:t>Description</a:t>
                      </a:r>
                      <a:r>
                        <a:rPr lang="es-MX" sz="1900" dirty="0">
                          <a:effectLst/>
                        </a:rPr>
                        <a:t> </a:t>
                      </a:r>
                      <a:endParaRPr lang="es-MX"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tc>
                <a:tc gridSpan="3">
                  <a:txBody>
                    <a:bodyPr/>
                    <a:lstStyle/>
                    <a:p>
                      <a:pPr indent="-1270">
                        <a:lnSpc>
                          <a:spcPct val="107000"/>
                        </a:lnSpc>
                        <a:spcAft>
                          <a:spcPts val="800"/>
                        </a:spcAft>
                      </a:pPr>
                      <a:r>
                        <a:rPr lang="en-US" sz="1900" dirty="0">
                          <a:effectLst/>
                        </a:rPr>
                        <a:t>The application must allow the worker to create a new appointment in his agenda, this through a window where important data can be filled in and modified, such as the date and time it will be scheduled, the location and the type of scheduled service, among other data.</a:t>
                      </a:r>
                    </a:p>
                    <a:p>
                      <a:pPr indent="-1270">
                        <a:lnSpc>
                          <a:spcPct val="107000"/>
                        </a:lnSpc>
                        <a:spcAft>
                          <a:spcPts val="800"/>
                        </a:spcAft>
                      </a:pPr>
                      <a:r>
                        <a:rPr lang="en-US" sz="1900" dirty="0">
                          <a:effectLst/>
                        </a:rPr>
                        <a:t>This will be useful so that the user can keep a record and order regarding the appointments and times available in his agenda, which will also facilitate the attention that he can provide to the client through offering private hours and keeping them constantly pending in this way.</a:t>
                      </a:r>
                      <a:endParaRPr lang="es-MX"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6077" marR="16077" marT="16077" marB="16077">
                    <a:solidFill>
                      <a:schemeClr val="accent1">
                        <a:lumMod val="40000"/>
                        <a:lumOff val="60000"/>
                      </a:schemeClr>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3010828571"/>
                  </a:ext>
                </a:extLst>
              </a:tr>
            </a:tbl>
          </a:graphicData>
        </a:graphic>
      </p:graphicFrame>
      <p:sp>
        <p:nvSpPr>
          <p:cNvPr id="18" name="Rectángulo 17">
            <a:extLst>
              <a:ext uri="{FF2B5EF4-FFF2-40B4-BE49-F238E27FC236}">
                <a16:creationId xmlns:a16="http://schemas.microsoft.com/office/drawing/2014/main" id="{EBA62D30-E705-4FB2-BB89-F7C56195BE3B}"/>
              </a:ext>
            </a:extLst>
          </p:cNvPr>
          <p:cNvSpPr/>
          <p:nvPr/>
        </p:nvSpPr>
        <p:spPr>
          <a:xfrm>
            <a:off x="0" y="1208067"/>
            <a:ext cx="9382538"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Título 1">
            <a:extLst>
              <a:ext uri="{FF2B5EF4-FFF2-40B4-BE49-F238E27FC236}">
                <a16:creationId xmlns:a16="http://schemas.microsoft.com/office/drawing/2014/main" id="{0CB389A0-015C-4567-905F-1D6105F97010}"/>
              </a:ext>
            </a:extLst>
          </p:cNvPr>
          <p:cNvSpPr txBox="1">
            <a:spLocks/>
          </p:cNvSpPr>
          <p:nvPr/>
        </p:nvSpPr>
        <p:spPr>
          <a:xfrm>
            <a:off x="841248" y="746363"/>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s-MX" sz="2400" dirty="0" err="1">
                <a:solidFill>
                  <a:schemeClr val="bg1"/>
                </a:solidFill>
              </a:rPr>
              <a:t>Requirements</a:t>
            </a:r>
            <a:r>
              <a:rPr lang="es-MX" sz="2400" dirty="0">
                <a:solidFill>
                  <a:schemeClr val="bg1"/>
                </a:solidFill>
              </a:rPr>
              <a:t> </a:t>
            </a:r>
            <a:r>
              <a:rPr lang="es-MX" sz="2400" dirty="0" err="1">
                <a:solidFill>
                  <a:schemeClr val="bg1"/>
                </a:solidFill>
              </a:rPr>
              <a:t>especification</a:t>
            </a:r>
            <a:r>
              <a:rPr lang="es-MX" sz="2400" dirty="0">
                <a:solidFill>
                  <a:schemeClr val="bg1"/>
                </a:solidFill>
              </a:rPr>
              <a:t> and use cases </a:t>
            </a:r>
          </a:p>
        </p:txBody>
      </p:sp>
      <p:sp>
        <p:nvSpPr>
          <p:cNvPr id="13" name="Rectángulo 12">
            <a:extLst>
              <a:ext uri="{FF2B5EF4-FFF2-40B4-BE49-F238E27FC236}">
                <a16:creationId xmlns:a16="http://schemas.microsoft.com/office/drawing/2014/main" id="{2D45BD66-EE1D-482F-B714-FA9D39BB2201}"/>
              </a:ext>
            </a:extLst>
          </p:cNvPr>
          <p:cNvSpPr/>
          <p:nvPr/>
        </p:nvSpPr>
        <p:spPr>
          <a:xfrm>
            <a:off x="9382538" y="1208067"/>
            <a:ext cx="198987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D962923B-1A98-4A0D-894B-8F8861875503}"/>
              </a:ext>
            </a:extLst>
          </p:cNvPr>
          <p:cNvSpPr txBox="1"/>
          <p:nvPr/>
        </p:nvSpPr>
        <p:spPr>
          <a:xfrm>
            <a:off x="2809462" y="163359"/>
            <a:ext cx="8803886" cy="646331"/>
          </a:xfrm>
          <a:prstGeom prst="rect">
            <a:avLst/>
          </a:prstGeom>
          <a:noFill/>
        </p:spPr>
        <p:txBody>
          <a:bodyPr wrap="square" rtlCol="0">
            <a:spAutoFit/>
          </a:bodyPr>
          <a:lstStyle/>
          <a:p>
            <a:pPr algn="r"/>
            <a:r>
              <a:rPr lang="es-MX" dirty="0"/>
              <a:t>Full </a:t>
            </a:r>
            <a:r>
              <a:rPr lang="es-MX" dirty="0" err="1"/>
              <a:t>document</a:t>
            </a:r>
            <a:r>
              <a:rPr lang="es-MX" dirty="0"/>
              <a:t>:</a:t>
            </a:r>
            <a:r>
              <a:rPr lang="es-MX" dirty="0">
                <a:solidFill>
                  <a:srgbClr val="C34D7F"/>
                </a:solidFill>
              </a:rPr>
              <a:t> </a:t>
            </a:r>
            <a:r>
              <a:rPr lang="es-MX" dirty="0">
                <a:solidFill>
                  <a:srgbClr val="C34D7F"/>
                </a:solidFill>
                <a:hlinkClick r:id="rId3">
                  <a:extLst>
                    <a:ext uri="{A12FA001-AC4F-418D-AE19-62706E023703}">
                      <ahyp:hlinkClr xmlns:ahyp="http://schemas.microsoft.com/office/drawing/2018/hyperlinkcolor" val="tx"/>
                    </a:ext>
                  </a:extLst>
                </a:hlinkClick>
              </a:rPr>
              <a:t>https://github.com/Suemi412/HCIProject/blob/Final-delivery/TerceraRevisionRequerimientos.docx</a:t>
            </a:r>
            <a:endParaRPr lang="es-MX" dirty="0">
              <a:solidFill>
                <a:srgbClr val="C34D7F"/>
              </a:solidFill>
            </a:endParaRPr>
          </a:p>
        </p:txBody>
      </p:sp>
    </p:spTree>
    <p:extLst>
      <p:ext uri="{BB962C8B-B14F-4D97-AF65-F5344CB8AC3E}">
        <p14:creationId xmlns:p14="http://schemas.microsoft.com/office/powerpoint/2010/main" val="4138623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C60D05-CE4A-47E0-BB08-9B12F94A57FF}"/>
              </a:ext>
            </a:extLst>
          </p:cNvPr>
          <p:cNvSpPr>
            <a:spLocks noGrp="1"/>
          </p:cNvSpPr>
          <p:nvPr>
            <p:ph type="title"/>
          </p:nvPr>
        </p:nvSpPr>
        <p:spPr/>
        <p:txBody>
          <a:bodyPr/>
          <a:lstStyle/>
          <a:p>
            <a:r>
              <a:rPr lang="en-US" dirty="0"/>
              <a:t>Prototyping and delivery</a:t>
            </a:r>
            <a:endParaRPr lang="es-MX" dirty="0"/>
          </a:p>
        </p:txBody>
      </p:sp>
    </p:spTree>
    <p:extLst>
      <p:ext uri="{BB962C8B-B14F-4D97-AF65-F5344CB8AC3E}">
        <p14:creationId xmlns:p14="http://schemas.microsoft.com/office/powerpoint/2010/main" val="2291490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258D1C-28A0-49E5-8CEC-D590619DEB43}"/>
              </a:ext>
            </a:extLst>
          </p:cNvPr>
          <p:cNvSpPr>
            <a:spLocks noGrp="1"/>
          </p:cNvSpPr>
          <p:nvPr>
            <p:ph type="title"/>
          </p:nvPr>
        </p:nvSpPr>
        <p:spPr/>
        <p:txBody>
          <a:bodyPr>
            <a:normAutofit/>
          </a:bodyPr>
          <a:lstStyle/>
          <a:p>
            <a:r>
              <a:rPr lang="es-MX" dirty="0" err="1"/>
              <a:t>Paper</a:t>
            </a:r>
            <a:r>
              <a:rPr lang="es-MX" dirty="0"/>
              <a:t> </a:t>
            </a:r>
            <a:r>
              <a:rPr lang="es-MX" dirty="0" err="1"/>
              <a:t>prototype</a:t>
            </a:r>
            <a:endParaRPr lang="es-MX" dirty="0"/>
          </a:p>
        </p:txBody>
      </p:sp>
      <p:pic>
        <p:nvPicPr>
          <p:cNvPr id="9" name="Marcador de contenido 8">
            <a:extLst>
              <a:ext uri="{FF2B5EF4-FFF2-40B4-BE49-F238E27FC236}">
                <a16:creationId xmlns:a16="http://schemas.microsoft.com/office/drawing/2014/main" id="{A4DDCE99-F1DC-4319-A9DF-6AEB9B0915E3}"/>
              </a:ext>
            </a:extLst>
          </p:cNvPr>
          <p:cNvPicPr>
            <a:picLocks noGrp="1" noChangeAspect="1"/>
          </p:cNvPicPr>
          <p:nvPr>
            <p:ph idx="1"/>
          </p:nvPr>
        </p:nvPicPr>
        <p:blipFill>
          <a:blip r:embed="rId3"/>
          <a:stretch>
            <a:fillRect/>
          </a:stretch>
        </p:blipFill>
        <p:spPr>
          <a:xfrm>
            <a:off x="797700" y="2033728"/>
            <a:ext cx="3066934" cy="3924226"/>
          </a:xfrm>
        </p:spPr>
      </p:pic>
      <p:pic>
        <p:nvPicPr>
          <p:cNvPr id="13" name="Imagen 12">
            <a:extLst>
              <a:ext uri="{FF2B5EF4-FFF2-40B4-BE49-F238E27FC236}">
                <a16:creationId xmlns:a16="http://schemas.microsoft.com/office/drawing/2014/main" id="{27D824F5-786E-40F2-B745-7708766100B2}"/>
              </a:ext>
            </a:extLst>
          </p:cNvPr>
          <p:cNvPicPr>
            <a:picLocks noChangeAspect="1"/>
          </p:cNvPicPr>
          <p:nvPr/>
        </p:nvPicPr>
        <p:blipFill>
          <a:blip r:embed="rId4"/>
          <a:stretch>
            <a:fillRect/>
          </a:stretch>
        </p:blipFill>
        <p:spPr>
          <a:xfrm>
            <a:off x="4562533" y="2087346"/>
            <a:ext cx="3066934" cy="4047087"/>
          </a:xfrm>
          <a:prstGeom prst="rect">
            <a:avLst/>
          </a:prstGeom>
        </p:spPr>
      </p:pic>
      <p:pic>
        <p:nvPicPr>
          <p:cNvPr id="17" name="Imagen 16">
            <a:extLst>
              <a:ext uri="{FF2B5EF4-FFF2-40B4-BE49-F238E27FC236}">
                <a16:creationId xmlns:a16="http://schemas.microsoft.com/office/drawing/2014/main" id="{D6A5B08B-F732-422A-9CA2-74FC7D1FF79C}"/>
              </a:ext>
            </a:extLst>
          </p:cNvPr>
          <p:cNvPicPr>
            <a:picLocks noChangeAspect="1"/>
          </p:cNvPicPr>
          <p:nvPr/>
        </p:nvPicPr>
        <p:blipFill>
          <a:blip r:embed="rId5"/>
          <a:stretch>
            <a:fillRect/>
          </a:stretch>
        </p:blipFill>
        <p:spPr>
          <a:xfrm>
            <a:off x="8327366" y="2087346"/>
            <a:ext cx="3066934" cy="4222014"/>
          </a:xfrm>
          <a:prstGeom prst="rect">
            <a:avLst/>
          </a:prstGeom>
        </p:spPr>
      </p:pic>
      <p:sp>
        <p:nvSpPr>
          <p:cNvPr id="19" name="Elipse 18">
            <a:extLst>
              <a:ext uri="{FF2B5EF4-FFF2-40B4-BE49-F238E27FC236}">
                <a16:creationId xmlns:a16="http://schemas.microsoft.com/office/drawing/2014/main" id="{E18DD890-BB04-4FB8-B8BC-2FE593E93CC9}"/>
              </a:ext>
            </a:extLst>
          </p:cNvPr>
          <p:cNvSpPr/>
          <p:nvPr/>
        </p:nvSpPr>
        <p:spPr>
          <a:xfrm>
            <a:off x="3191775" y="2087346"/>
            <a:ext cx="540000" cy="540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1" name="Conector: angular 20">
            <a:extLst>
              <a:ext uri="{FF2B5EF4-FFF2-40B4-BE49-F238E27FC236}">
                <a16:creationId xmlns:a16="http://schemas.microsoft.com/office/drawing/2014/main" id="{853D5C9A-5541-4328-989F-41EB6FCB0719}"/>
              </a:ext>
            </a:extLst>
          </p:cNvPr>
          <p:cNvCxnSpPr>
            <a:cxnSpLocks/>
            <a:stCxn id="19" idx="6"/>
            <a:endCxn id="13" idx="1"/>
          </p:cNvCxnSpPr>
          <p:nvPr/>
        </p:nvCxnSpPr>
        <p:spPr>
          <a:xfrm>
            <a:off x="3731775" y="2357346"/>
            <a:ext cx="830758" cy="175354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2B270D80-17CB-4994-AB1B-64D24FFDDA05}"/>
              </a:ext>
            </a:extLst>
          </p:cNvPr>
          <p:cNvSpPr/>
          <p:nvPr/>
        </p:nvSpPr>
        <p:spPr>
          <a:xfrm>
            <a:off x="4710023" y="3995841"/>
            <a:ext cx="2786585" cy="4553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0" name="Conector: angular 29">
            <a:extLst>
              <a:ext uri="{FF2B5EF4-FFF2-40B4-BE49-F238E27FC236}">
                <a16:creationId xmlns:a16="http://schemas.microsoft.com/office/drawing/2014/main" id="{604C1C7A-609E-4DF5-9AC5-285479389A32}"/>
              </a:ext>
            </a:extLst>
          </p:cNvPr>
          <p:cNvCxnSpPr>
            <a:stCxn id="26" idx="3"/>
            <a:endCxn id="17" idx="1"/>
          </p:cNvCxnSpPr>
          <p:nvPr/>
        </p:nvCxnSpPr>
        <p:spPr>
          <a:xfrm flipV="1">
            <a:off x="7496608" y="4198353"/>
            <a:ext cx="830758" cy="2518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154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2F56E0C-B42F-47F7-B731-F13893140DFF}"/>
              </a:ext>
            </a:extLst>
          </p:cNvPr>
          <p:cNvPicPr>
            <a:picLocks noGrp="1" noChangeAspect="1"/>
          </p:cNvPicPr>
          <p:nvPr>
            <p:ph idx="4294967295"/>
          </p:nvPr>
        </p:nvPicPr>
        <p:blipFill>
          <a:blip r:embed="rId3"/>
          <a:stretch>
            <a:fillRect/>
          </a:stretch>
        </p:blipFill>
        <p:spPr>
          <a:xfrm>
            <a:off x="154781" y="0"/>
            <a:ext cx="3857625" cy="6858000"/>
          </a:xfrm>
          <a:prstGeom prst="rect">
            <a:avLst/>
          </a:prstGeom>
        </p:spPr>
      </p:pic>
      <p:pic>
        <p:nvPicPr>
          <p:cNvPr id="7" name="Imagen 6">
            <a:extLst>
              <a:ext uri="{FF2B5EF4-FFF2-40B4-BE49-F238E27FC236}">
                <a16:creationId xmlns:a16="http://schemas.microsoft.com/office/drawing/2014/main" id="{ACB53182-CF17-4D3A-8BAD-6F7B3A797DB0}"/>
              </a:ext>
            </a:extLst>
          </p:cNvPr>
          <p:cNvPicPr>
            <a:picLocks noChangeAspect="1"/>
          </p:cNvPicPr>
          <p:nvPr/>
        </p:nvPicPr>
        <p:blipFill>
          <a:blip r:embed="rId4"/>
          <a:stretch>
            <a:fillRect/>
          </a:stretch>
        </p:blipFill>
        <p:spPr>
          <a:xfrm>
            <a:off x="4167188" y="0"/>
            <a:ext cx="3857624" cy="6858000"/>
          </a:xfrm>
          <a:prstGeom prst="rect">
            <a:avLst/>
          </a:prstGeom>
        </p:spPr>
      </p:pic>
      <p:pic>
        <p:nvPicPr>
          <p:cNvPr id="9" name="Imagen 8">
            <a:extLst>
              <a:ext uri="{FF2B5EF4-FFF2-40B4-BE49-F238E27FC236}">
                <a16:creationId xmlns:a16="http://schemas.microsoft.com/office/drawing/2014/main" id="{D6C44DAE-413C-4A73-AEB1-47708C6E5D4F}"/>
              </a:ext>
            </a:extLst>
          </p:cNvPr>
          <p:cNvPicPr>
            <a:picLocks noChangeAspect="1"/>
          </p:cNvPicPr>
          <p:nvPr/>
        </p:nvPicPr>
        <p:blipFill>
          <a:blip r:embed="rId5"/>
          <a:stretch>
            <a:fillRect/>
          </a:stretch>
        </p:blipFill>
        <p:spPr>
          <a:xfrm>
            <a:off x="8179594" y="0"/>
            <a:ext cx="3857624" cy="6858000"/>
          </a:xfrm>
          <a:prstGeom prst="rect">
            <a:avLst/>
          </a:prstGeom>
        </p:spPr>
      </p:pic>
      <p:sp>
        <p:nvSpPr>
          <p:cNvPr id="6" name="Rectángulo 5">
            <a:extLst>
              <a:ext uri="{FF2B5EF4-FFF2-40B4-BE49-F238E27FC236}">
                <a16:creationId xmlns:a16="http://schemas.microsoft.com/office/drawing/2014/main" id="{BC979CC9-19D2-4550-9E77-70DEA7CAB289}"/>
              </a:ext>
            </a:extLst>
          </p:cNvPr>
          <p:cNvSpPr/>
          <p:nvPr/>
        </p:nvSpPr>
        <p:spPr>
          <a:xfrm>
            <a:off x="-51759" y="5454785"/>
            <a:ext cx="9382538" cy="9287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ítulo 1">
            <a:extLst>
              <a:ext uri="{FF2B5EF4-FFF2-40B4-BE49-F238E27FC236}">
                <a16:creationId xmlns:a16="http://schemas.microsoft.com/office/drawing/2014/main" id="{FCF318F3-C624-441A-90F1-B8AD0F6CC37B}"/>
              </a:ext>
            </a:extLst>
          </p:cNvPr>
          <p:cNvSpPr txBox="1">
            <a:spLocks/>
          </p:cNvSpPr>
          <p:nvPr/>
        </p:nvSpPr>
        <p:spPr>
          <a:xfrm>
            <a:off x="601433" y="5651133"/>
            <a:ext cx="8557193" cy="536063"/>
          </a:xfrm>
          <a:prstGeom prst="rect">
            <a:avLst/>
          </a:prstGeom>
        </p:spPr>
        <p:txBody>
          <a:bodyPr>
            <a:normAutofit fontScale="97500"/>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s-MX" sz="2800" dirty="0">
                <a:solidFill>
                  <a:schemeClr val="bg1"/>
                </a:solidFill>
              </a:rPr>
              <a:t>Medium </a:t>
            </a:r>
            <a:r>
              <a:rPr lang="es-MX" sz="2800" dirty="0" err="1">
                <a:solidFill>
                  <a:schemeClr val="bg1"/>
                </a:solidFill>
              </a:rPr>
              <a:t>fidelity</a:t>
            </a:r>
            <a:r>
              <a:rPr lang="es-MX" sz="2800" dirty="0">
                <a:solidFill>
                  <a:schemeClr val="bg1"/>
                </a:solidFill>
              </a:rPr>
              <a:t> </a:t>
            </a:r>
            <a:r>
              <a:rPr lang="es-MX" sz="2800" dirty="0" err="1">
                <a:solidFill>
                  <a:schemeClr val="bg1"/>
                </a:solidFill>
              </a:rPr>
              <a:t>prototype</a:t>
            </a:r>
            <a:endParaRPr lang="es-MX" sz="2800" dirty="0">
              <a:solidFill>
                <a:schemeClr val="bg1"/>
              </a:solidFill>
            </a:endParaRPr>
          </a:p>
        </p:txBody>
      </p:sp>
    </p:spTree>
    <p:extLst>
      <p:ext uri="{BB962C8B-B14F-4D97-AF65-F5344CB8AC3E}">
        <p14:creationId xmlns:p14="http://schemas.microsoft.com/office/powerpoint/2010/main" val="1060222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F5CB50C-49BA-44D5-B407-807C9C28F4A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Usability tests definition</a:t>
            </a:r>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aphicFrame>
        <p:nvGraphicFramePr>
          <p:cNvPr id="4" name="Marcador de contenido 3">
            <a:extLst>
              <a:ext uri="{FF2B5EF4-FFF2-40B4-BE49-F238E27FC236}">
                <a16:creationId xmlns:a16="http://schemas.microsoft.com/office/drawing/2014/main" id="{FF515EAC-473B-4347-83E3-FA405FC42C06}"/>
              </a:ext>
            </a:extLst>
          </p:cNvPr>
          <p:cNvGraphicFramePr>
            <a:graphicFrameLocks noGrp="1"/>
          </p:cNvGraphicFramePr>
          <p:nvPr>
            <p:ph idx="1"/>
            <p:extLst>
              <p:ext uri="{D42A27DB-BD31-4B8C-83A1-F6EECF244321}">
                <p14:modId xmlns:p14="http://schemas.microsoft.com/office/powerpoint/2010/main" val="1484960965"/>
              </p:ext>
            </p:extLst>
          </p:nvPr>
        </p:nvGraphicFramePr>
        <p:xfrm>
          <a:off x="1484537" y="2139484"/>
          <a:ext cx="9222927" cy="4096517"/>
        </p:xfrm>
        <a:graphic>
          <a:graphicData uri="http://schemas.openxmlformats.org/drawingml/2006/table">
            <a:tbl>
              <a:tblPr firstRow="1" firstCol="1" bandRow="1"/>
              <a:tblGrid>
                <a:gridCol w="2477799">
                  <a:extLst>
                    <a:ext uri="{9D8B030D-6E8A-4147-A177-3AD203B41FA5}">
                      <a16:colId xmlns:a16="http://schemas.microsoft.com/office/drawing/2014/main" val="3333192667"/>
                    </a:ext>
                  </a:extLst>
                </a:gridCol>
                <a:gridCol w="1621596">
                  <a:extLst>
                    <a:ext uri="{9D8B030D-6E8A-4147-A177-3AD203B41FA5}">
                      <a16:colId xmlns:a16="http://schemas.microsoft.com/office/drawing/2014/main" val="4010847248"/>
                    </a:ext>
                  </a:extLst>
                </a:gridCol>
                <a:gridCol w="2545755">
                  <a:extLst>
                    <a:ext uri="{9D8B030D-6E8A-4147-A177-3AD203B41FA5}">
                      <a16:colId xmlns:a16="http://schemas.microsoft.com/office/drawing/2014/main" val="1391209516"/>
                    </a:ext>
                  </a:extLst>
                </a:gridCol>
                <a:gridCol w="2577777">
                  <a:extLst>
                    <a:ext uri="{9D8B030D-6E8A-4147-A177-3AD203B41FA5}">
                      <a16:colId xmlns:a16="http://schemas.microsoft.com/office/drawing/2014/main" val="850170710"/>
                    </a:ext>
                  </a:extLst>
                </a:gridCol>
              </a:tblGrid>
              <a:tr h="241938">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Requerimiento</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t">
                        <a:lnSpc>
                          <a:spcPct val="107000"/>
                        </a:lnSpc>
                        <a:spcBef>
                          <a:spcPts val="0"/>
                        </a:spcBef>
                        <a:spcAft>
                          <a:spcPts val="800"/>
                        </a:spcAft>
                      </a:pPr>
                      <a:r>
                        <a:rPr lang="es-MX"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Atributo</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t">
                        <a:lnSpc>
                          <a:spcPct val="107000"/>
                        </a:lnSpc>
                        <a:spcBef>
                          <a:spcPts val="0"/>
                        </a:spcBef>
                        <a:spcAft>
                          <a:spcPts val="800"/>
                        </a:spcAft>
                      </a:pPr>
                      <a:r>
                        <a:rPr lang="es-MX"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Medidas</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t">
                        <a:lnSpc>
                          <a:spcPct val="107000"/>
                        </a:lnSpc>
                        <a:spcBef>
                          <a:spcPts val="0"/>
                        </a:spcBef>
                        <a:spcAft>
                          <a:spcPts val="800"/>
                        </a:spcAft>
                      </a:pPr>
                      <a:r>
                        <a:rPr lang="es-MX"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Escenario</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93261874"/>
                  </a:ext>
                </a:extLst>
              </a:tr>
              <a:tr h="494889">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Predefinir área de alcance</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Intuitividad</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Numero de interacciones totales para completar la tarea</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Definir en el perfil el área de la ciudad en el que se moverá y desempeñará, con un rango de alcance de 50km a la redonda y permitiendo ser contactado aun fuera del área predefinida</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6829392"/>
                  </a:ext>
                </a:extLst>
              </a:tr>
              <a:tr h="302416">
                <a:tc vMerge="1">
                  <a:txBody>
                    <a:bodyPr/>
                    <a:lstStyle/>
                    <a:p>
                      <a:endParaRPr lang="es-MX"/>
                    </a:p>
                  </a:txBody>
                  <a:tcPr/>
                </a:tc>
                <a:tc vMerge="1">
                  <a:txBody>
                    <a:bodyPr/>
                    <a:lstStyle/>
                    <a:p>
                      <a:endParaRPr lang="es-MX"/>
                    </a:p>
                  </a:txBody>
                  <a:tcPr/>
                </a:tc>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Numero de interacciones incorrectas</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s-MX"/>
                    </a:p>
                  </a:txBody>
                  <a:tcPr/>
                </a:tc>
                <a:extLst>
                  <a:ext uri="{0D108BD9-81ED-4DB2-BD59-A6C34878D82A}">
                    <a16:rowId xmlns:a16="http://schemas.microsoft.com/office/drawing/2014/main" val="3145962876"/>
                  </a:ext>
                </a:extLst>
              </a:tr>
              <a:tr h="302416">
                <a:tc vMerge="1">
                  <a:txBody>
                    <a:bodyPr/>
                    <a:lstStyle/>
                    <a:p>
                      <a:endParaRPr lang="es-MX"/>
                    </a:p>
                  </a:txBody>
                  <a:tcPr/>
                </a:tc>
                <a:tc vMerge="1">
                  <a:txBody>
                    <a:bodyPr/>
                    <a:lstStyle/>
                    <a:p>
                      <a:endParaRPr lang="es-MX"/>
                    </a:p>
                  </a:txBody>
                  <a:tcPr/>
                </a:tc>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Observación de confusión</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s-MX"/>
                    </a:p>
                  </a:txBody>
                  <a:tcPr/>
                </a:tc>
                <a:extLst>
                  <a:ext uri="{0D108BD9-81ED-4DB2-BD59-A6C34878D82A}">
                    <a16:rowId xmlns:a16="http://schemas.microsoft.com/office/drawing/2014/main" val="4240023752"/>
                  </a:ext>
                </a:extLst>
              </a:tr>
              <a:tr h="434410">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Agendar cita - método 1</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Intuitividad</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Numero de interacciones totales para completar la tarea</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Agendar una cita para el 28 de junio, de 10:00 a 11:00, completando todos los campos disponibles y sin datos prellenados</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6265602"/>
                  </a:ext>
                </a:extLst>
              </a:tr>
              <a:tr h="241938">
                <a:tc vMerge="1">
                  <a:txBody>
                    <a:bodyPr/>
                    <a:lstStyle/>
                    <a:p>
                      <a:endParaRPr lang="es-MX"/>
                    </a:p>
                  </a:txBody>
                  <a:tcPr/>
                </a:tc>
                <a:tc vMerge="1">
                  <a:txBody>
                    <a:bodyPr/>
                    <a:lstStyle/>
                    <a:p>
                      <a:endParaRPr lang="es-MX"/>
                    </a:p>
                  </a:txBody>
                  <a:tcPr/>
                </a:tc>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Numero de interacciones incorrectas</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s-MX"/>
                    </a:p>
                  </a:txBody>
                  <a:tcPr/>
                </a:tc>
                <a:extLst>
                  <a:ext uri="{0D108BD9-81ED-4DB2-BD59-A6C34878D82A}">
                    <a16:rowId xmlns:a16="http://schemas.microsoft.com/office/drawing/2014/main" val="2991476921"/>
                  </a:ext>
                </a:extLst>
              </a:tr>
              <a:tr h="241938">
                <a:tc vMerge="1">
                  <a:txBody>
                    <a:bodyPr/>
                    <a:lstStyle/>
                    <a:p>
                      <a:endParaRPr lang="es-MX"/>
                    </a:p>
                  </a:txBody>
                  <a:tcPr/>
                </a:tc>
                <a:tc vMerge="1">
                  <a:txBody>
                    <a:bodyPr/>
                    <a:lstStyle/>
                    <a:p>
                      <a:endParaRPr lang="es-MX"/>
                    </a:p>
                  </a:txBody>
                  <a:tcPr/>
                </a:tc>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Observación de confusión</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s-MX"/>
                    </a:p>
                  </a:txBody>
                  <a:tcPr/>
                </a:tc>
                <a:extLst>
                  <a:ext uri="{0D108BD9-81ED-4DB2-BD59-A6C34878D82A}">
                    <a16:rowId xmlns:a16="http://schemas.microsoft.com/office/drawing/2014/main" val="1718405442"/>
                  </a:ext>
                </a:extLst>
              </a:tr>
              <a:tr h="434410">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Agendar cita - método 2</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Intuitividad</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Numero de interacciones totales para completar la tarea</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Agendar una cita para el 28 de junio, de 10:00 a 11:00, completando todos los campos disponibles y con datos preseleccionados</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5639640"/>
                  </a:ext>
                </a:extLst>
              </a:tr>
              <a:tr h="241938">
                <a:tc vMerge="1">
                  <a:txBody>
                    <a:bodyPr/>
                    <a:lstStyle/>
                    <a:p>
                      <a:endParaRPr lang="es-MX"/>
                    </a:p>
                  </a:txBody>
                  <a:tcPr/>
                </a:tc>
                <a:tc vMerge="1">
                  <a:txBody>
                    <a:bodyPr/>
                    <a:lstStyle/>
                    <a:p>
                      <a:endParaRPr lang="es-MX"/>
                    </a:p>
                  </a:txBody>
                  <a:tcPr/>
                </a:tc>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Numero de interacciones incorrectas</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s-MX"/>
                    </a:p>
                  </a:txBody>
                  <a:tcPr/>
                </a:tc>
                <a:extLst>
                  <a:ext uri="{0D108BD9-81ED-4DB2-BD59-A6C34878D82A}">
                    <a16:rowId xmlns:a16="http://schemas.microsoft.com/office/drawing/2014/main" val="3905111773"/>
                  </a:ext>
                </a:extLst>
              </a:tr>
              <a:tr h="241938">
                <a:tc vMerge="1">
                  <a:txBody>
                    <a:bodyPr/>
                    <a:lstStyle/>
                    <a:p>
                      <a:endParaRPr lang="es-MX"/>
                    </a:p>
                  </a:txBody>
                  <a:tcPr/>
                </a:tc>
                <a:tc vMerge="1">
                  <a:txBody>
                    <a:bodyPr/>
                    <a:lstStyle/>
                    <a:p>
                      <a:endParaRPr lang="es-MX"/>
                    </a:p>
                  </a:txBody>
                  <a:tcPr/>
                </a:tc>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Observación de confusión</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s-MX"/>
                    </a:p>
                  </a:txBody>
                  <a:tcPr/>
                </a:tc>
                <a:extLst>
                  <a:ext uri="{0D108BD9-81ED-4DB2-BD59-A6C34878D82A}">
                    <a16:rowId xmlns:a16="http://schemas.microsoft.com/office/drawing/2014/main" val="2024070770"/>
                  </a:ext>
                </a:extLst>
              </a:tr>
              <a:tr h="434410">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Navegar agenda</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Intuitividad</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Numero de interacciones totales para completar la tarea</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Acceder a la cita agendada para el 28 de junio desde la vista semanal de la agenda</a:t>
                      </a:r>
                      <a:endParaRPr lang="es-MX" sz="1900" b="0" i="0" u="none" strike="noStrike">
                        <a:effectLst/>
                        <a:latin typeface="Arial" panose="020B0604020202020204" pitchFamily="34" charset="0"/>
                      </a:endParaRPr>
                    </a:p>
                  </a:txBody>
                  <a:tcPr marL="98110" marR="98110" marT="49055" marB="4905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7959601"/>
                  </a:ext>
                </a:extLst>
              </a:tr>
              <a:tr h="241938">
                <a:tc vMerge="1">
                  <a:txBody>
                    <a:bodyPr/>
                    <a:lstStyle/>
                    <a:p>
                      <a:endParaRPr lang="es-MX"/>
                    </a:p>
                  </a:txBody>
                  <a:tcPr/>
                </a:tc>
                <a:tc vMerge="1">
                  <a:txBody>
                    <a:bodyPr/>
                    <a:lstStyle/>
                    <a:p>
                      <a:endParaRPr lang="es-MX"/>
                    </a:p>
                  </a:txBody>
                  <a:tcPr/>
                </a:tc>
                <a:tc>
                  <a:txBody>
                    <a:bodyPr/>
                    <a:lstStyle/>
                    <a:p>
                      <a:pPr algn="l" fontAlgn="t">
                        <a:lnSpc>
                          <a:spcPct val="107000"/>
                        </a:lnSpc>
                        <a:spcBef>
                          <a:spcPts val="0"/>
                        </a:spcBef>
                        <a:spcAft>
                          <a:spcPts val="800"/>
                        </a:spcAft>
                      </a:pPr>
                      <a:r>
                        <a:rPr lang="es-MX" sz="1200" b="0" i="0" u="none" strike="noStrike">
                          <a:effectLst/>
                          <a:latin typeface="Calibri" panose="020F0502020204030204" pitchFamily="34" charset="0"/>
                          <a:ea typeface="Calibri" panose="020F0502020204030204" pitchFamily="34" charset="0"/>
                          <a:cs typeface="Times New Roman" panose="02020603050405020304" pitchFamily="18" charset="0"/>
                        </a:rPr>
                        <a:t>Numero de interacciones incorrectas</a:t>
                      </a:r>
                      <a:endParaRPr lang="es-MX" sz="1900" b="0" i="0" u="none" strike="noStrike">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s-MX"/>
                    </a:p>
                  </a:txBody>
                  <a:tcPr/>
                </a:tc>
                <a:extLst>
                  <a:ext uri="{0D108BD9-81ED-4DB2-BD59-A6C34878D82A}">
                    <a16:rowId xmlns:a16="http://schemas.microsoft.com/office/drawing/2014/main" val="4218663481"/>
                  </a:ext>
                </a:extLst>
              </a:tr>
              <a:tr h="241938">
                <a:tc vMerge="1">
                  <a:txBody>
                    <a:bodyPr/>
                    <a:lstStyle/>
                    <a:p>
                      <a:endParaRPr lang="es-MX"/>
                    </a:p>
                  </a:txBody>
                  <a:tcPr/>
                </a:tc>
                <a:tc vMerge="1">
                  <a:txBody>
                    <a:bodyPr/>
                    <a:lstStyle/>
                    <a:p>
                      <a:endParaRPr lang="es-MX"/>
                    </a:p>
                  </a:txBody>
                  <a:tcPr/>
                </a:tc>
                <a:tc>
                  <a:txBody>
                    <a:bodyPr/>
                    <a:lstStyle/>
                    <a:p>
                      <a:pPr algn="l" fontAlgn="t">
                        <a:lnSpc>
                          <a:spcPct val="107000"/>
                        </a:lnSpc>
                        <a:spcBef>
                          <a:spcPts val="0"/>
                        </a:spcBef>
                        <a:spcAft>
                          <a:spcPts val="800"/>
                        </a:spcAft>
                      </a:pPr>
                      <a:r>
                        <a:rPr lang="es-MX" sz="1200" b="0" i="0" u="none" strike="noStrike" dirty="0">
                          <a:effectLst/>
                          <a:latin typeface="Calibri" panose="020F0502020204030204" pitchFamily="34" charset="0"/>
                          <a:ea typeface="Calibri" panose="020F0502020204030204" pitchFamily="34" charset="0"/>
                          <a:cs typeface="Times New Roman" panose="02020603050405020304" pitchFamily="18" charset="0"/>
                        </a:rPr>
                        <a:t>Observación de confusión</a:t>
                      </a:r>
                      <a:endParaRPr lang="es-MX" sz="1900" b="0" i="0" u="none" strike="noStrike" dirty="0">
                        <a:effectLst/>
                        <a:latin typeface="Arial" panose="020B0604020202020204" pitchFamily="34" charset="0"/>
                      </a:endParaRPr>
                    </a:p>
                  </a:txBody>
                  <a:tcPr marL="73583" marR="73583" marT="102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s-MX"/>
                    </a:p>
                  </a:txBody>
                  <a:tcPr/>
                </a:tc>
                <a:extLst>
                  <a:ext uri="{0D108BD9-81ED-4DB2-BD59-A6C34878D82A}">
                    <a16:rowId xmlns:a16="http://schemas.microsoft.com/office/drawing/2014/main" val="1685489003"/>
                  </a:ext>
                </a:extLst>
              </a:tr>
            </a:tbl>
          </a:graphicData>
        </a:graphic>
      </p:graphicFrame>
    </p:spTree>
    <p:extLst>
      <p:ext uri="{BB962C8B-B14F-4D97-AF65-F5344CB8AC3E}">
        <p14:creationId xmlns:p14="http://schemas.microsoft.com/office/powerpoint/2010/main" val="3322196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32D4C-B33D-460A-B257-BF73FEACA029}"/>
              </a:ext>
            </a:extLst>
          </p:cNvPr>
          <p:cNvSpPr>
            <a:spLocks noGrp="1"/>
          </p:cNvSpPr>
          <p:nvPr>
            <p:ph type="title"/>
          </p:nvPr>
        </p:nvSpPr>
        <p:spPr/>
        <p:txBody>
          <a:bodyPr/>
          <a:lstStyle/>
          <a:p>
            <a:r>
              <a:rPr lang="es-MX" dirty="0" err="1"/>
              <a:t>Usability</a:t>
            </a:r>
            <a:r>
              <a:rPr lang="es-MX" dirty="0"/>
              <a:t> </a:t>
            </a:r>
            <a:r>
              <a:rPr lang="es-MX" dirty="0" err="1"/>
              <a:t>tests</a:t>
            </a:r>
            <a:endParaRPr lang="es-MX" dirty="0"/>
          </a:p>
        </p:txBody>
      </p:sp>
      <p:sp>
        <p:nvSpPr>
          <p:cNvPr id="3" name="Marcador de texto 2">
            <a:extLst>
              <a:ext uri="{FF2B5EF4-FFF2-40B4-BE49-F238E27FC236}">
                <a16:creationId xmlns:a16="http://schemas.microsoft.com/office/drawing/2014/main" id="{B79E6330-A911-41A6-91B6-113B7ECF0345}"/>
              </a:ext>
            </a:extLst>
          </p:cNvPr>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786303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714064-F7B5-4D02-8875-4392475DDBB4}"/>
              </a:ext>
            </a:extLst>
          </p:cNvPr>
          <p:cNvSpPr>
            <a:spLocks noGrp="1"/>
          </p:cNvSpPr>
          <p:nvPr>
            <p:ph type="title"/>
          </p:nvPr>
        </p:nvSpPr>
        <p:spPr/>
        <p:txBody>
          <a:bodyPr/>
          <a:lstStyle/>
          <a:p>
            <a:r>
              <a:rPr lang="es-MX" dirty="0" err="1"/>
              <a:t>Deliverys</a:t>
            </a:r>
            <a:r>
              <a:rPr lang="es-MX" dirty="0"/>
              <a:t> </a:t>
            </a:r>
          </a:p>
        </p:txBody>
      </p:sp>
      <p:sp>
        <p:nvSpPr>
          <p:cNvPr id="3" name="Marcador de texto 2">
            <a:extLst>
              <a:ext uri="{FF2B5EF4-FFF2-40B4-BE49-F238E27FC236}">
                <a16:creationId xmlns:a16="http://schemas.microsoft.com/office/drawing/2014/main" id="{7B2B5CD4-F947-4E11-A3A1-740312B7FAFE}"/>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3861661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452A2C-A3A5-4F4B-B420-44277427B7BD}"/>
              </a:ext>
            </a:extLst>
          </p:cNvPr>
          <p:cNvSpPr>
            <a:spLocks noGrp="1"/>
          </p:cNvSpPr>
          <p:nvPr>
            <p:ph type="title"/>
          </p:nvPr>
        </p:nvSpPr>
        <p:spPr/>
        <p:txBody>
          <a:bodyPr>
            <a:noAutofit/>
          </a:bodyPr>
          <a:lstStyle/>
          <a:p>
            <a:pPr marL="0" indent="0">
              <a:buNone/>
            </a:pPr>
            <a:r>
              <a:rPr lang="es-MX" dirty="0" err="1"/>
              <a:t>Tasks</a:t>
            </a:r>
            <a:endParaRPr lang="es-MX" dirty="0"/>
          </a:p>
        </p:txBody>
      </p:sp>
      <p:graphicFrame>
        <p:nvGraphicFramePr>
          <p:cNvPr id="8" name="Tabla 8">
            <a:extLst>
              <a:ext uri="{FF2B5EF4-FFF2-40B4-BE49-F238E27FC236}">
                <a16:creationId xmlns:a16="http://schemas.microsoft.com/office/drawing/2014/main" id="{3A7EDCF2-E5AE-4707-AE2B-F9F33E7493E3}"/>
              </a:ext>
            </a:extLst>
          </p:cNvPr>
          <p:cNvGraphicFramePr>
            <a:graphicFrameLocks noGrp="1"/>
          </p:cNvGraphicFramePr>
          <p:nvPr>
            <p:ph idx="1"/>
            <p:extLst>
              <p:ext uri="{D42A27DB-BD31-4B8C-83A1-F6EECF244321}">
                <p14:modId xmlns:p14="http://schemas.microsoft.com/office/powerpoint/2010/main" val="3151333376"/>
              </p:ext>
            </p:extLst>
          </p:nvPr>
        </p:nvGraphicFramePr>
        <p:xfrm>
          <a:off x="1116012" y="2478087"/>
          <a:ext cx="10167684" cy="3491391"/>
        </p:xfrm>
        <a:graphic>
          <a:graphicData uri="http://schemas.openxmlformats.org/drawingml/2006/table">
            <a:tbl>
              <a:tblPr firstRow="1" bandRow="1">
                <a:tableStyleId>{5C22544A-7EE6-4342-B048-85BDC9FD1C3A}</a:tableStyleId>
              </a:tblPr>
              <a:tblGrid>
                <a:gridCol w="3389228">
                  <a:extLst>
                    <a:ext uri="{9D8B030D-6E8A-4147-A177-3AD203B41FA5}">
                      <a16:colId xmlns:a16="http://schemas.microsoft.com/office/drawing/2014/main" val="2177731290"/>
                    </a:ext>
                  </a:extLst>
                </a:gridCol>
                <a:gridCol w="3389228">
                  <a:extLst>
                    <a:ext uri="{9D8B030D-6E8A-4147-A177-3AD203B41FA5}">
                      <a16:colId xmlns:a16="http://schemas.microsoft.com/office/drawing/2014/main" val="3649558266"/>
                    </a:ext>
                  </a:extLst>
                </a:gridCol>
                <a:gridCol w="3389228">
                  <a:extLst>
                    <a:ext uri="{9D8B030D-6E8A-4147-A177-3AD203B41FA5}">
                      <a16:colId xmlns:a16="http://schemas.microsoft.com/office/drawing/2014/main" val="1065921365"/>
                    </a:ext>
                  </a:extLst>
                </a:gridCol>
              </a:tblGrid>
              <a:tr h="614148">
                <a:tc>
                  <a:txBody>
                    <a:bodyPr/>
                    <a:lstStyle/>
                    <a:p>
                      <a:pPr algn="ctr"/>
                      <a:r>
                        <a:rPr lang="es-MX" sz="2400" dirty="0"/>
                        <a:t>Predefine </a:t>
                      </a:r>
                      <a:r>
                        <a:rPr lang="es-MX" sz="2400" dirty="0" err="1"/>
                        <a:t>scope</a:t>
                      </a:r>
                      <a:r>
                        <a:rPr lang="es-MX" sz="2400" dirty="0"/>
                        <a:t> </a:t>
                      </a:r>
                      <a:r>
                        <a:rPr lang="es-MX" sz="2400" dirty="0" err="1"/>
                        <a:t>area</a:t>
                      </a:r>
                      <a:endParaRPr lang="es-MX" sz="2400" dirty="0"/>
                    </a:p>
                  </a:txBody>
                  <a:tcPr anchor="ctr"/>
                </a:tc>
                <a:tc>
                  <a:txBody>
                    <a:bodyPr/>
                    <a:lstStyle/>
                    <a:p>
                      <a:pPr algn="ctr"/>
                      <a:r>
                        <a:rPr lang="es-MX" sz="2400" dirty="0" err="1"/>
                        <a:t>Make</a:t>
                      </a:r>
                      <a:r>
                        <a:rPr lang="es-MX" sz="2400" dirty="0"/>
                        <a:t> </a:t>
                      </a:r>
                      <a:r>
                        <a:rPr lang="es-MX" sz="2400" dirty="0" err="1"/>
                        <a:t>an</a:t>
                      </a:r>
                      <a:r>
                        <a:rPr lang="es-MX" sz="2400" dirty="0"/>
                        <a:t> </a:t>
                      </a:r>
                      <a:r>
                        <a:rPr lang="es-MX" sz="2400" dirty="0" err="1"/>
                        <a:t>appointment</a:t>
                      </a:r>
                      <a:endParaRPr lang="es-MX" sz="2400" dirty="0"/>
                    </a:p>
                  </a:txBody>
                  <a:tcPr anchor="ctr"/>
                </a:tc>
                <a:tc>
                  <a:txBody>
                    <a:bodyPr/>
                    <a:lstStyle/>
                    <a:p>
                      <a:pPr algn="ctr"/>
                      <a:r>
                        <a:rPr lang="es-MX" sz="2400" dirty="0" err="1"/>
                        <a:t>Browse</a:t>
                      </a:r>
                      <a:r>
                        <a:rPr lang="es-MX" sz="2400" dirty="0"/>
                        <a:t> agenda</a:t>
                      </a:r>
                    </a:p>
                  </a:txBody>
                  <a:tcPr anchor="ctr"/>
                </a:tc>
                <a:extLst>
                  <a:ext uri="{0D108BD9-81ED-4DB2-BD59-A6C34878D82A}">
                    <a16:rowId xmlns:a16="http://schemas.microsoft.com/office/drawing/2014/main" val="3435933837"/>
                  </a:ext>
                </a:extLst>
              </a:tr>
              <a:tr h="2877243">
                <a:tc>
                  <a:txBody>
                    <a:bodyPr/>
                    <a:lstStyle/>
                    <a:p>
                      <a:pPr algn="ctr"/>
                      <a:r>
                        <a:rPr lang="en-US" sz="2000" dirty="0"/>
                        <a:t>Define in the profile the area of ​​the city in which it will move and perform, with a range of 50 km around and allowing to be contacted even outside the predefined area</a:t>
                      </a:r>
                      <a:endParaRPr lang="es-MX" sz="2000" dirty="0"/>
                    </a:p>
                  </a:txBody>
                  <a:tcPr anchor="ctr"/>
                </a:tc>
                <a:tc>
                  <a:txBody>
                    <a:bodyPr/>
                    <a:lstStyle/>
                    <a:p>
                      <a:pPr algn="ctr"/>
                      <a:r>
                        <a:rPr lang="en-US" sz="2000" dirty="0"/>
                        <a:t>Schedule an appointment for June 28, from 10:00 to 11:00, filling in all the available fields</a:t>
                      </a:r>
                      <a:endParaRPr lang="es-MX" sz="2000" dirty="0"/>
                    </a:p>
                  </a:txBody>
                  <a:tcPr anchor="ctr"/>
                </a:tc>
                <a:tc>
                  <a:txBody>
                    <a:bodyPr/>
                    <a:lstStyle/>
                    <a:p>
                      <a:pPr algn="ctr"/>
                      <a:r>
                        <a:rPr lang="en-US" sz="2000" dirty="0"/>
                        <a:t>Access the appointment scheduled for June 28 from the weekly view of the agenda</a:t>
                      </a:r>
                      <a:endParaRPr lang="es-MX" sz="2000" dirty="0"/>
                    </a:p>
                  </a:txBody>
                  <a:tcPr anchor="ctr"/>
                </a:tc>
                <a:extLst>
                  <a:ext uri="{0D108BD9-81ED-4DB2-BD59-A6C34878D82A}">
                    <a16:rowId xmlns:a16="http://schemas.microsoft.com/office/drawing/2014/main" val="1736719244"/>
                  </a:ext>
                </a:extLst>
              </a:tr>
            </a:tbl>
          </a:graphicData>
        </a:graphic>
      </p:graphicFrame>
    </p:spTree>
    <p:extLst>
      <p:ext uri="{BB962C8B-B14F-4D97-AF65-F5344CB8AC3E}">
        <p14:creationId xmlns:p14="http://schemas.microsoft.com/office/powerpoint/2010/main" val="281317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F452A2C-A3A5-4F4B-B420-44277427B7BD}"/>
              </a:ext>
            </a:extLst>
          </p:cNvPr>
          <p:cNvSpPr>
            <a:spLocks noGrp="1"/>
          </p:cNvSpPr>
          <p:nvPr>
            <p:ph type="title"/>
          </p:nvPr>
        </p:nvSpPr>
        <p:spPr>
          <a:xfrm>
            <a:off x="868680" y="405575"/>
            <a:ext cx="5001768" cy="1371600"/>
          </a:xfrm>
        </p:spPr>
        <p:txBody>
          <a:bodyPr vert="horz" lIns="91440" tIns="45720" rIns="91440" bIns="45720" rtlCol="0" anchor="ctr">
            <a:normAutofit/>
          </a:bodyPr>
          <a:lstStyle/>
          <a:p>
            <a:pPr marL="0" indent="0"/>
            <a:r>
              <a:rPr lang="en-US" sz="3600" dirty="0"/>
              <a:t>Some interfaces</a:t>
            </a:r>
            <a:endParaRPr lang="en-US" sz="3600" b="0" dirty="0"/>
          </a:p>
        </p:txBody>
      </p:sp>
      <p:sp>
        <p:nvSpPr>
          <p:cNvPr id="32" name="Rectangle 3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Marcador de contenido 3">
            <a:extLst>
              <a:ext uri="{FF2B5EF4-FFF2-40B4-BE49-F238E27FC236}">
                <a16:creationId xmlns:a16="http://schemas.microsoft.com/office/drawing/2014/main" id="{12B2FF4A-32B0-4FC1-A625-A808A88DE794}"/>
              </a:ext>
            </a:extLst>
          </p:cNvPr>
          <p:cNvPicPr>
            <a:picLocks noGrp="1" noChangeAspect="1"/>
          </p:cNvPicPr>
          <p:nvPr>
            <p:ph idx="1"/>
          </p:nvPr>
        </p:nvPicPr>
        <p:blipFill>
          <a:blip r:embed="rId3"/>
          <a:stretch>
            <a:fillRect/>
          </a:stretch>
        </p:blipFill>
        <p:spPr>
          <a:xfrm>
            <a:off x="1001554" y="2086081"/>
            <a:ext cx="2340292" cy="4160520"/>
          </a:xfrm>
          <a:prstGeom prst="rect">
            <a:avLst/>
          </a:prstGeom>
        </p:spPr>
      </p:pic>
      <p:pic>
        <p:nvPicPr>
          <p:cNvPr id="6" name="Imagen 5">
            <a:extLst>
              <a:ext uri="{FF2B5EF4-FFF2-40B4-BE49-F238E27FC236}">
                <a16:creationId xmlns:a16="http://schemas.microsoft.com/office/drawing/2014/main" id="{1B17E607-1382-44CD-A5B9-AFBBF2CADA24}"/>
              </a:ext>
            </a:extLst>
          </p:cNvPr>
          <p:cNvPicPr>
            <a:picLocks noChangeAspect="1"/>
          </p:cNvPicPr>
          <p:nvPr/>
        </p:nvPicPr>
        <p:blipFill>
          <a:blip r:embed="rId4"/>
          <a:stretch>
            <a:fillRect/>
          </a:stretch>
        </p:blipFill>
        <p:spPr>
          <a:xfrm>
            <a:off x="8850154" y="2086081"/>
            <a:ext cx="2340292" cy="4160520"/>
          </a:xfrm>
          <a:prstGeom prst="rect">
            <a:avLst/>
          </a:prstGeom>
        </p:spPr>
      </p:pic>
      <p:pic>
        <p:nvPicPr>
          <p:cNvPr id="5" name="Imagen 4">
            <a:extLst>
              <a:ext uri="{FF2B5EF4-FFF2-40B4-BE49-F238E27FC236}">
                <a16:creationId xmlns:a16="http://schemas.microsoft.com/office/drawing/2014/main" id="{6B73E355-D70C-4772-9CDA-C773D02518FE}"/>
              </a:ext>
            </a:extLst>
          </p:cNvPr>
          <p:cNvPicPr>
            <a:picLocks noChangeAspect="1"/>
          </p:cNvPicPr>
          <p:nvPr/>
        </p:nvPicPr>
        <p:blipFill>
          <a:blip r:embed="rId5"/>
          <a:stretch>
            <a:fillRect/>
          </a:stretch>
        </p:blipFill>
        <p:spPr>
          <a:xfrm>
            <a:off x="4925854" y="2086081"/>
            <a:ext cx="2340292" cy="4160520"/>
          </a:xfrm>
          <a:prstGeom prst="rect">
            <a:avLst/>
          </a:prstGeom>
        </p:spPr>
      </p:pic>
      <p:sp>
        <p:nvSpPr>
          <p:cNvPr id="18" name="CuadroTexto 17">
            <a:extLst>
              <a:ext uri="{FF2B5EF4-FFF2-40B4-BE49-F238E27FC236}">
                <a16:creationId xmlns:a16="http://schemas.microsoft.com/office/drawing/2014/main" id="{191F461F-A83C-45E5-89DA-B9D61E406931}"/>
              </a:ext>
            </a:extLst>
          </p:cNvPr>
          <p:cNvSpPr txBox="1"/>
          <p:nvPr/>
        </p:nvSpPr>
        <p:spPr>
          <a:xfrm>
            <a:off x="6392348" y="576846"/>
            <a:ext cx="5221000" cy="1200329"/>
          </a:xfrm>
          <a:prstGeom prst="rect">
            <a:avLst/>
          </a:prstGeom>
          <a:noFill/>
        </p:spPr>
        <p:txBody>
          <a:bodyPr wrap="square" rtlCol="0">
            <a:spAutoFit/>
          </a:bodyPr>
          <a:lstStyle/>
          <a:p>
            <a:pPr algn="ctr"/>
            <a:r>
              <a:rPr lang="es-MX" dirty="0">
                <a:solidFill>
                  <a:srgbClr val="C34D7F"/>
                </a:solidFill>
                <a:hlinkClick r:id="rId6">
                  <a:extLst>
                    <a:ext uri="{A12FA001-AC4F-418D-AE19-62706E023703}">
                      <ahyp:hlinkClr xmlns:ahyp="http://schemas.microsoft.com/office/drawing/2018/hyperlinkcolor" val="tx"/>
                    </a:ext>
                  </a:extLst>
                </a:hlinkClick>
              </a:rPr>
              <a:t>https://www.figma.com/proto/SP5cMzwKAk3UnQnESTq3Oq/Untitled?node-id=1%3A2&amp;scaling=scale-down&amp;page-id=0%3A1</a:t>
            </a:r>
            <a:endParaRPr lang="es-MX" dirty="0">
              <a:solidFill>
                <a:srgbClr val="C34D7F"/>
              </a:solidFill>
            </a:endParaRPr>
          </a:p>
        </p:txBody>
      </p:sp>
    </p:spTree>
    <p:extLst>
      <p:ext uri="{BB962C8B-B14F-4D97-AF65-F5344CB8AC3E}">
        <p14:creationId xmlns:p14="http://schemas.microsoft.com/office/powerpoint/2010/main" val="1436557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43CE6-7281-4415-A4CE-211F81718BEB}"/>
              </a:ext>
            </a:extLst>
          </p:cNvPr>
          <p:cNvSpPr>
            <a:spLocks noGrp="1"/>
          </p:cNvSpPr>
          <p:nvPr>
            <p:ph type="title"/>
          </p:nvPr>
        </p:nvSpPr>
        <p:spPr/>
        <p:txBody>
          <a:bodyPr/>
          <a:lstStyle/>
          <a:p>
            <a:r>
              <a:rPr lang="es-MX" dirty="0" err="1"/>
              <a:t>Evidences</a:t>
            </a:r>
            <a:endParaRPr lang="es-MX" dirty="0"/>
          </a:p>
        </p:txBody>
      </p:sp>
      <p:pic>
        <p:nvPicPr>
          <p:cNvPr id="4" name="Conclusiones_PruebasDeUsabilidad">
            <a:hlinkClick r:id="" action="ppaction://media"/>
            <a:extLst>
              <a:ext uri="{FF2B5EF4-FFF2-40B4-BE49-F238E27FC236}">
                <a16:creationId xmlns:a16="http://schemas.microsoft.com/office/drawing/2014/main" id="{CC3864F2-F0DD-4085-988B-9BB39FE4E0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14033" y="1478287"/>
            <a:ext cx="9563934" cy="5379713"/>
          </a:xfrm>
          <a:prstGeom prst="rect">
            <a:avLst/>
          </a:prstGeom>
        </p:spPr>
      </p:pic>
    </p:spTree>
    <p:extLst>
      <p:ext uri="{BB962C8B-B14F-4D97-AF65-F5344CB8AC3E}">
        <p14:creationId xmlns:p14="http://schemas.microsoft.com/office/powerpoint/2010/main" val="226574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2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89DD2BE-0BA8-4FFA-9CD6-9082B0313F0D}"/>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a:t>Instruments</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Marcador de contenido 22" descr="Escala de tiempo&#10;&#10;Descripción generada automáticamente">
            <a:extLst>
              <a:ext uri="{FF2B5EF4-FFF2-40B4-BE49-F238E27FC236}">
                <a16:creationId xmlns:a16="http://schemas.microsoft.com/office/drawing/2014/main" id="{F1CC8B88-287E-48D9-9974-15225566D64E}"/>
              </a:ext>
            </a:extLst>
          </p:cNvPr>
          <p:cNvPicPr>
            <a:picLocks noGrp="1" noChangeAspect="1"/>
          </p:cNvPicPr>
          <p:nvPr>
            <p:ph idx="1"/>
          </p:nvPr>
        </p:nvPicPr>
        <p:blipFill>
          <a:blip r:embed="rId3"/>
          <a:stretch>
            <a:fillRect/>
          </a:stretch>
        </p:blipFill>
        <p:spPr>
          <a:xfrm>
            <a:off x="895586" y="2091095"/>
            <a:ext cx="10404293" cy="4206240"/>
          </a:xfrm>
          <a:prstGeom prst="rect">
            <a:avLst/>
          </a:prstGeom>
        </p:spPr>
      </p:pic>
      <p:sp>
        <p:nvSpPr>
          <p:cNvPr id="31" name="CuadroTexto 30">
            <a:extLst>
              <a:ext uri="{FF2B5EF4-FFF2-40B4-BE49-F238E27FC236}">
                <a16:creationId xmlns:a16="http://schemas.microsoft.com/office/drawing/2014/main" id="{6DE74417-EB30-4509-A0C8-EB1F236FA467}"/>
              </a:ext>
            </a:extLst>
          </p:cNvPr>
          <p:cNvSpPr txBox="1"/>
          <p:nvPr/>
        </p:nvSpPr>
        <p:spPr>
          <a:xfrm>
            <a:off x="7883656" y="576846"/>
            <a:ext cx="3729691" cy="1323439"/>
          </a:xfrm>
          <a:prstGeom prst="rect">
            <a:avLst/>
          </a:prstGeom>
          <a:noFill/>
        </p:spPr>
        <p:txBody>
          <a:bodyPr wrap="square" rtlCol="0">
            <a:spAutoFit/>
          </a:bodyPr>
          <a:lstStyle/>
          <a:p>
            <a:pPr algn="ctr"/>
            <a:r>
              <a:rPr lang="es-MX" sz="1600" dirty="0"/>
              <a:t>Full </a:t>
            </a:r>
            <a:r>
              <a:rPr lang="es-MX" sz="1600" dirty="0" err="1"/>
              <a:t>instruments</a:t>
            </a:r>
            <a:r>
              <a:rPr lang="es-MX" sz="1600" dirty="0"/>
              <a:t>: </a:t>
            </a:r>
            <a:r>
              <a:rPr lang="es-MX" sz="1600" dirty="0">
                <a:solidFill>
                  <a:srgbClr val="C34D7F"/>
                </a:solidFill>
                <a:hlinkClick r:id="rId4">
                  <a:extLst>
                    <a:ext uri="{A12FA001-AC4F-418D-AE19-62706E023703}">
                      <ahyp:hlinkClr xmlns:ahyp="http://schemas.microsoft.com/office/drawing/2018/hyperlinkcolor" val="tx"/>
                    </a:ext>
                  </a:extLst>
                </a:hlinkClick>
              </a:rPr>
              <a:t>https://github.com/Suemi412/HCIProject/blob/Final-delivery/PruebasDeUsabilidad_Aplicado.docx</a:t>
            </a:r>
            <a:endParaRPr lang="es-MX" sz="1600" dirty="0">
              <a:solidFill>
                <a:srgbClr val="C34D7F"/>
              </a:solidFill>
            </a:endParaRPr>
          </a:p>
        </p:txBody>
      </p:sp>
    </p:spTree>
    <p:extLst>
      <p:ext uri="{BB962C8B-B14F-4D97-AF65-F5344CB8AC3E}">
        <p14:creationId xmlns:p14="http://schemas.microsoft.com/office/powerpoint/2010/main" val="2818516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4">
            <a:extLst>
              <a:ext uri="{FF2B5EF4-FFF2-40B4-BE49-F238E27FC236}">
                <a16:creationId xmlns:a16="http://schemas.microsoft.com/office/drawing/2014/main" id="{199AD833-F68C-4C5F-AF85-184BCBE07D06}"/>
              </a:ext>
            </a:extLst>
          </p:cNvPr>
          <p:cNvGraphicFramePr>
            <a:graphicFrameLocks/>
          </p:cNvGraphicFramePr>
          <p:nvPr>
            <p:extLst>
              <p:ext uri="{D42A27DB-BD31-4B8C-83A1-F6EECF244321}">
                <p14:modId xmlns:p14="http://schemas.microsoft.com/office/powerpoint/2010/main" val="91856692"/>
              </p:ext>
            </p:extLst>
          </p:nvPr>
        </p:nvGraphicFramePr>
        <p:xfrm>
          <a:off x="290587" y="232913"/>
          <a:ext cx="5785448" cy="3196087"/>
        </p:xfrm>
        <a:graphic>
          <a:graphicData uri="http://schemas.openxmlformats.org/drawingml/2006/table">
            <a:tbl>
              <a:tblPr firstRow="1" bandRow="1">
                <a:tableStyleId>{5C22544A-7EE6-4342-B048-85BDC9FD1C3A}</a:tableStyleId>
              </a:tblPr>
              <a:tblGrid>
                <a:gridCol w="1928481">
                  <a:extLst>
                    <a:ext uri="{9D8B030D-6E8A-4147-A177-3AD203B41FA5}">
                      <a16:colId xmlns:a16="http://schemas.microsoft.com/office/drawing/2014/main" val="3878895487"/>
                    </a:ext>
                  </a:extLst>
                </a:gridCol>
                <a:gridCol w="1928486">
                  <a:extLst>
                    <a:ext uri="{9D8B030D-6E8A-4147-A177-3AD203B41FA5}">
                      <a16:colId xmlns:a16="http://schemas.microsoft.com/office/drawing/2014/main" val="3828198730"/>
                    </a:ext>
                  </a:extLst>
                </a:gridCol>
                <a:gridCol w="1928481">
                  <a:extLst>
                    <a:ext uri="{9D8B030D-6E8A-4147-A177-3AD203B41FA5}">
                      <a16:colId xmlns:a16="http://schemas.microsoft.com/office/drawing/2014/main" val="3335528834"/>
                    </a:ext>
                  </a:extLst>
                </a:gridCol>
              </a:tblGrid>
              <a:tr h="399511">
                <a:tc gridSpan="3">
                  <a:txBody>
                    <a:bodyPr/>
                    <a:lstStyle/>
                    <a:p>
                      <a:pPr marL="0" indent="0" algn="ctr">
                        <a:buNone/>
                      </a:pPr>
                      <a:r>
                        <a:rPr lang="es-MX" dirty="0" err="1"/>
                        <a:t>First</a:t>
                      </a:r>
                      <a:r>
                        <a:rPr lang="es-MX" dirty="0"/>
                        <a:t> </a:t>
                      </a:r>
                      <a:r>
                        <a:rPr lang="es-MX" dirty="0" err="1"/>
                        <a:t>task</a:t>
                      </a:r>
                      <a:r>
                        <a:rPr lang="es-MX" dirty="0"/>
                        <a:t> – </a:t>
                      </a:r>
                      <a:r>
                        <a:rPr lang="es-MX" dirty="0" err="1"/>
                        <a:t>Expected</a:t>
                      </a:r>
                      <a:r>
                        <a:rPr lang="es-MX" dirty="0"/>
                        <a:t> </a:t>
                      </a:r>
                      <a:r>
                        <a:rPr lang="es-MX" dirty="0" err="1"/>
                        <a:t>steps</a:t>
                      </a:r>
                      <a:r>
                        <a:rPr lang="es-MX" dirty="0"/>
                        <a:t>: 7</a:t>
                      </a:r>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3725811999"/>
                  </a:ext>
                </a:extLst>
              </a:tr>
              <a:tr h="399511">
                <a:tc>
                  <a:txBody>
                    <a:bodyPr/>
                    <a:lstStyle/>
                    <a:p>
                      <a:pPr algn="ctr"/>
                      <a:r>
                        <a:rPr lang="es-MX" dirty="0" err="1">
                          <a:solidFill>
                            <a:schemeClr val="bg1"/>
                          </a:solidFill>
                        </a:rPr>
                        <a:t>Tester</a:t>
                      </a:r>
                      <a:r>
                        <a:rPr lang="es-MX" dirty="0">
                          <a:solidFill>
                            <a:schemeClr val="bg1"/>
                          </a:solidFill>
                        </a:rPr>
                        <a:t> 1</a:t>
                      </a:r>
                    </a:p>
                  </a:txBody>
                  <a:tcPr>
                    <a:solidFill>
                      <a:schemeClr val="accent1"/>
                    </a:solidFill>
                  </a:tcPr>
                </a:tc>
                <a:tc>
                  <a:txBody>
                    <a:bodyPr/>
                    <a:lstStyle/>
                    <a:p>
                      <a:pPr algn="ctr"/>
                      <a:r>
                        <a:rPr lang="es-MX" dirty="0" err="1">
                          <a:solidFill>
                            <a:schemeClr val="bg1"/>
                          </a:solidFill>
                        </a:rPr>
                        <a:t>Tester</a:t>
                      </a:r>
                      <a:r>
                        <a:rPr lang="es-MX" dirty="0">
                          <a:solidFill>
                            <a:schemeClr val="bg1"/>
                          </a:solidFill>
                        </a:rPr>
                        <a:t> 2</a:t>
                      </a:r>
                    </a:p>
                  </a:txBody>
                  <a:tcPr>
                    <a:solidFill>
                      <a:schemeClr val="accent1"/>
                    </a:solidFill>
                  </a:tcPr>
                </a:tc>
                <a:tc>
                  <a:txBody>
                    <a:bodyPr/>
                    <a:lstStyle/>
                    <a:p>
                      <a:pPr algn="ctr"/>
                      <a:r>
                        <a:rPr lang="es-MX" dirty="0" err="1">
                          <a:solidFill>
                            <a:schemeClr val="bg1"/>
                          </a:solidFill>
                        </a:rPr>
                        <a:t>Tester</a:t>
                      </a:r>
                      <a:r>
                        <a:rPr lang="es-MX" dirty="0">
                          <a:solidFill>
                            <a:schemeClr val="bg1"/>
                          </a:solidFill>
                        </a:rPr>
                        <a:t> 3</a:t>
                      </a:r>
                    </a:p>
                  </a:txBody>
                  <a:tcPr>
                    <a:solidFill>
                      <a:schemeClr val="accent1"/>
                    </a:solidFill>
                  </a:tcPr>
                </a:tc>
                <a:extLst>
                  <a:ext uri="{0D108BD9-81ED-4DB2-BD59-A6C34878D82A}">
                    <a16:rowId xmlns:a16="http://schemas.microsoft.com/office/drawing/2014/main" val="1884395434"/>
                  </a:ext>
                </a:extLst>
              </a:tr>
              <a:tr h="699144">
                <a:tc>
                  <a:txBody>
                    <a:bodyPr/>
                    <a:lstStyle/>
                    <a:p>
                      <a:pPr algn="ctr"/>
                      <a:r>
                        <a:rPr lang="es-MX" dirty="0" err="1"/>
                        <a:t>Steps</a:t>
                      </a:r>
                      <a:r>
                        <a:rPr lang="es-MX" dirty="0"/>
                        <a:t> </a:t>
                      </a:r>
                      <a:r>
                        <a:rPr lang="es-MX" dirty="0" err="1"/>
                        <a:t>taken</a:t>
                      </a:r>
                      <a:r>
                        <a:rPr lang="es-MX" dirty="0"/>
                        <a:t>=12</a:t>
                      </a:r>
                    </a:p>
                    <a:p>
                      <a:pPr algn="ctr"/>
                      <a:r>
                        <a:rPr lang="es-MX" dirty="0"/>
                        <a:t>12-7=5</a:t>
                      </a:r>
                    </a:p>
                  </a:txBody>
                  <a:tcPr/>
                </a:tc>
                <a:tc>
                  <a:txBody>
                    <a:bodyPr/>
                    <a:lstStyle/>
                    <a:p>
                      <a:pPr algn="ctr"/>
                      <a:r>
                        <a:rPr lang="es-MX" dirty="0" err="1"/>
                        <a:t>Steps</a:t>
                      </a:r>
                      <a:r>
                        <a:rPr lang="es-MX" dirty="0"/>
                        <a:t> </a:t>
                      </a:r>
                      <a:r>
                        <a:rPr lang="es-MX" dirty="0" err="1"/>
                        <a:t>taken</a:t>
                      </a:r>
                      <a:r>
                        <a:rPr lang="es-MX" dirty="0"/>
                        <a:t>=8</a:t>
                      </a:r>
                    </a:p>
                    <a:p>
                      <a:pPr algn="ctr"/>
                      <a:r>
                        <a:rPr lang="es-MX" dirty="0"/>
                        <a:t>8-7=1</a:t>
                      </a:r>
                    </a:p>
                  </a:txBody>
                  <a:tcPr/>
                </a:tc>
                <a:tc>
                  <a:txBody>
                    <a:bodyPr/>
                    <a:lstStyle/>
                    <a:p>
                      <a:pPr algn="ctr"/>
                      <a:r>
                        <a:rPr lang="es-MX" dirty="0" err="1"/>
                        <a:t>Steps</a:t>
                      </a:r>
                      <a:r>
                        <a:rPr lang="es-MX" dirty="0"/>
                        <a:t> </a:t>
                      </a:r>
                      <a:r>
                        <a:rPr lang="es-MX" dirty="0" err="1"/>
                        <a:t>taken</a:t>
                      </a:r>
                      <a:r>
                        <a:rPr lang="es-MX" dirty="0"/>
                        <a:t>=7</a:t>
                      </a:r>
                    </a:p>
                    <a:p>
                      <a:pPr algn="ctr"/>
                      <a:r>
                        <a:rPr lang="es-MX" dirty="0"/>
                        <a:t>7-7=0</a:t>
                      </a:r>
                    </a:p>
                  </a:txBody>
                  <a:tcPr/>
                </a:tc>
                <a:extLst>
                  <a:ext uri="{0D108BD9-81ED-4DB2-BD59-A6C34878D82A}">
                    <a16:rowId xmlns:a16="http://schemas.microsoft.com/office/drawing/2014/main" val="874473028"/>
                  </a:ext>
                </a:extLst>
              </a:tr>
              <a:tr h="1298410">
                <a:tc gridSpan="3">
                  <a:txBody>
                    <a:bodyPr/>
                    <a:lstStyle/>
                    <a:p>
                      <a:pPr algn="ctr"/>
                      <a:r>
                        <a:rPr lang="es-MX" dirty="0"/>
                        <a:t>5+1+0=6     6/3=2</a:t>
                      </a:r>
                    </a:p>
                    <a:p>
                      <a:pPr algn="ctr"/>
                      <a:endParaRPr lang="es-MX" dirty="0"/>
                    </a:p>
                    <a:p>
                      <a:pPr algn="ctr"/>
                      <a:r>
                        <a:rPr lang="es-MX" dirty="0"/>
                        <a:t>Extra </a:t>
                      </a:r>
                      <a:r>
                        <a:rPr lang="es-MX" dirty="0" err="1"/>
                        <a:t>interactions</a:t>
                      </a:r>
                      <a:r>
                        <a:rPr lang="es-MX" dirty="0"/>
                        <a:t> </a:t>
                      </a:r>
                      <a:r>
                        <a:rPr lang="es-MX" dirty="0" err="1"/>
                        <a:t>average</a:t>
                      </a:r>
                      <a:r>
                        <a:rPr lang="es-MX" dirty="0"/>
                        <a:t>:</a:t>
                      </a:r>
                    </a:p>
                    <a:p>
                      <a:pPr algn="ctr"/>
                      <a:r>
                        <a:rPr lang="es-MX" dirty="0"/>
                        <a:t>2/7 = 28.57%</a:t>
                      </a:r>
                    </a:p>
                  </a:txBody>
                  <a:tcPr/>
                </a:tc>
                <a:tc hMerge="1">
                  <a:txBody>
                    <a:bodyPr/>
                    <a:lstStyle/>
                    <a:p>
                      <a:endParaRPr lang="es-MX" dirty="0"/>
                    </a:p>
                  </a:txBody>
                  <a:tcPr/>
                </a:tc>
                <a:tc hMerge="1">
                  <a:txBody>
                    <a:bodyPr/>
                    <a:lstStyle/>
                    <a:p>
                      <a:endParaRPr lang="es-MX" dirty="0"/>
                    </a:p>
                  </a:txBody>
                  <a:tcPr/>
                </a:tc>
                <a:extLst>
                  <a:ext uri="{0D108BD9-81ED-4DB2-BD59-A6C34878D82A}">
                    <a16:rowId xmlns:a16="http://schemas.microsoft.com/office/drawing/2014/main" val="4229398393"/>
                  </a:ext>
                </a:extLst>
              </a:tr>
              <a:tr h="399511">
                <a:tc>
                  <a:txBody>
                    <a:bodyPr/>
                    <a:lstStyle/>
                    <a:p>
                      <a:pPr algn="r"/>
                      <a:r>
                        <a:rPr lang="es-MX" dirty="0"/>
                        <a:t>Status:</a:t>
                      </a:r>
                    </a:p>
                  </a:txBody>
                  <a:tcPr/>
                </a:tc>
                <a:tc gridSpan="2">
                  <a:txBody>
                    <a:bodyPr/>
                    <a:lstStyle/>
                    <a:p>
                      <a:r>
                        <a:rPr lang="es-MX" dirty="0"/>
                        <a:t>Good</a:t>
                      </a:r>
                    </a:p>
                  </a:txBody>
                  <a:tcPr/>
                </a:tc>
                <a:tc hMerge="1">
                  <a:txBody>
                    <a:bodyPr/>
                    <a:lstStyle/>
                    <a:p>
                      <a:endParaRPr lang="es-MX" dirty="0"/>
                    </a:p>
                  </a:txBody>
                  <a:tcPr/>
                </a:tc>
                <a:extLst>
                  <a:ext uri="{0D108BD9-81ED-4DB2-BD59-A6C34878D82A}">
                    <a16:rowId xmlns:a16="http://schemas.microsoft.com/office/drawing/2014/main" val="59355350"/>
                  </a:ext>
                </a:extLst>
              </a:tr>
            </a:tbl>
          </a:graphicData>
        </a:graphic>
      </p:graphicFrame>
      <p:graphicFrame>
        <p:nvGraphicFramePr>
          <p:cNvPr id="3" name="Tabla 4">
            <a:extLst>
              <a:ext uri="{FF2B5EF4-FFF2-40B4-BE49-F238E27FC236}">
                <a16:creationId xmlns:a16="http://schemas.microsoft.com/office/drawing/2014/main" id="{9404C2FF-6E8A-451D-B5CF-55AEF38F8286}"/>
              </a:ext>
            </a:extLst>
          </p:cNvPr>
          <p:cNvGraphicFramePr>
            <a:graphicFrameLocks/>
          </p:cNvGraphicFramePr>
          <p:nvPr>
            <p:extLst>
              <p:ext uri="{D42A27DB-BD31-4B8C-83A1-F6EECF244321}">
                <p14:modId xmlns:p14="http://schemas.microsoft.com/office/powerpoint/2010/main" val="3121618351"/>
              </p:ext>
            </p:extLst>
          </p:nvPr>
        </p:nvGraphicFramePr>
        <p:xfrm>
          <a:off x="6096000" y="228600"/>
          <a:ext cx="5785448" cy="3200401"/>
        </p:xfrm>
        <a:graphic>
          <a:graphicData uri="http://schemas.openxmlformats.org/drawingml/2006/table">
            <a:tbl>
              <a:tblPr firstRow="1" bandRow="1">
                <a:tableStyleId>{5C22544A-7EE6-4342-B048-85BDC9FD1C3A}</a:tableStyleId>
              </a:tblPr>
              <a:tblGrid>
                <a:gridCol w="1928481">
                  <a:extLst>
                    <a:ext uri="{9D8B030D-6E8A-4147-A177-3AD203B41FA5}">
                      <a16:colId xmlns:a16="http://schemas.microsoft.com/office/drawing/2014/main" val="3878895487"/>
                    </a:ext>
                  </a:extLst>
                </a:gridCol>
                <a:gridCol w="1928486">
                  <a:extLst>
                    <a:ext uri="{9D8B030D-6E8A-4147-A177-3AD203B41FA5}">
                      <a16:colId xmlns:a16="http://schemas.microsoft.com/office/drawing/2014/main" val="3828198730"/>
                    </a:ext>
                  </a:extLst>
                </a:gridCol>
                <a:gridCol w="1928481">
                  <a:extLst>
                    <a:ext uri="{9D8B030D-6E8A-4147-A177-3AD203B41FA5}">
                      <a16:colId xmlns:a16="http://schemas.microsoft.com/office/drawing/2014/main" val="3335528834"/>
                    </a:ext>
                  </a:extLst>
                </a:gridCol>
              </a:tblGrid>
              <a:tr h="403505">
                <a:tc gridSpan="3">
                  <a:txBody>
                    <a:bodyPr/>
                    <a:lstStyle/>
                    <a:p>
                      <a:pPr marL="0" indent="0" algn="ctr">
                        <a:buNone/>
                      </a:pPr>
                      <a:r>
                        <a:rPr lang="es-MX" dirty="0" err="1"/>
                        <a:t>Second</a:t>
                      </a:r>
                      <a:r>
                        <a:rPr lang="es-MX" dirty="0"/>
                        <a:t> </a:t>
                      </a:r>
                      <a:r>
                        <a:rPr lang="es-MX" dirty="0" err="1"/>
                        <a:t>task</a:t>
                      </a:r>
                      <a:r>
                        <a:rPr lang="es-MX" dirty="0"/>
                        <a:t> – </a:t>
                      </a:r>
                      <a:r>
                        <a:rPr lang="es-MX" dirty="0" err="1"/>
                        <a:t>Expected</a:t>
                      </a:r>
                      <a:r>
                        <a:rPr lang="es-MX" dirty="0"/>
                        <a:t> </a:t>
                      </a:r>
                      <a:r>
                        <a:rPr lang="es-MX" dirty="0" err="1"/>
                        <a:t>steps</a:t>
                      </a:r>
                      <a:r>
                        <a:rPr lang="es-MX" dirty="0"/>
                        <a:t>: 10</a:t>
                      </a:r>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3725811999"/>
                  </a:ext>
                </a:extLst>
              </a:tr>
              <a:tr h="403505">
                <a:tc>
                  <a:txBody>
                    <a:bodyPr/>
                    <a:lstStyle/>
                    <a:p>
                      <a:pPr algn="ctr"/>
                      <a:r>
                        <a:rPr lang="es-MX" dirty="0" err="1">
                          <a:solidFill>
                            <a:schemeClr val="bg1"/>
                          </a:solidFill>
                        </a:rPr>
                        <a:t>Tester</a:t>
                      </a:r>
                      <a:r>
                        <a:rPr lang="es-MX" dirty="0">
                          <a:solidFill>
                            <a:schemeClr val="bg1"/>
                          </a:solidFill>
                        </a:rPr>
                        <a:t> 1</a:t>
                      </a:r>
                    </a:p>
                  </a:txBody>
                  <a:tcPr>
                    <a:solidFill>
                      <a:schemeClr val="accent1"/>
                    </a:solidFill>
                  </a:tcPr>
                </a:tc>
                <a:tc>
                  <a:txBody>
                    <a:bodyPr/>
                    <a:lstStyle/>
                    <a:p>
                      <a:pPr algn="ctr"/>
                      <a:r>
                        <a:rPr lang="es-MX" dirty="0" err="1">
                          <a:solidFill>
                            <a:schemeClr val="bg1"/>
                          </a:solidFill>
                        </a:rPr>
                        <a:t>Tester</a:t>
                      </a:r>
                      <a:r>
                        <a:rPr lang="es-MX" dirty="0">
                          <a:solidFill>
                            <a:schemeClr val="bg1"/>
                          </a:solidFill>
                        </a:rPr>
                        <a:t> 2</a:t>
                      </a:r>
                    </a:p>
                  </a:txBody>
                  <a:tcPr>
                    <a:solidFill>
                      <a:schemeClr val="accent1"/>
                    </a:solidFill>
                  </a:tcPr>
                </a:tc>
                <a:tc>
                  <a:txBody>
                    <a:bodyPr/>
                    <a:lstStyle/>
                    <a:p>
                      <a:pPr algn="ctr"/>
                      <a:r>
                        <a:rPr lang="es-MX" dirty="0" err="1">
                          <a:solidFill>
                            <a:schemeClr val="bg1"/>
                          </a:solidFill>
                        </a:rPr>
                        <a:t>Tester</a:t>
                      </a:r>
                      <a:r>
                        <a:rPr lang="es-MX" dirty="0">
                          <a:solidFill>
                            <a:schemeClr val="bg1"/>
                          </a:solidFill>
                        </a:rPr>
                        <a:t> 3</a:t>
                      </a:r>
                    </a:p>
                  </a:txBody>
                  <a:tcPr>
                    <a:solidFill>
                      <a:schemeClr val="accent1"/>
                    </a:solidFill>
                  </a:tcPr>
                </a:tc>
                <a:extLst>
                  <a:ext uri="{0D108BD9-81ED-4DB2-BD59-A6C34878D82A}">
                    <a16:rowId xmlns:a16="http://schemas.microsoft.com/office/drawing/2014/main" val="1884395434"/>
                  </a:ext>
                </a:extLst>
              </a:tr>
              <a:tr h="696460">
                <a:tc>
                  <a:txBody>
                    <a:bodyPr/>
                    <a:lstStyle/>
                    <a:p>
                      <a:pPr algn="ctr"/>
                      <a:r>
                        <a:rPr lang="es-MX" dirty="0" err="1"/>
                        <a:t>Steps</a:t>
                      </a:r>
                      <a:r>
                        <a:rPr lang="es-MX" dirty="0"/>
                        <a:t> </a:t>
                      </a:r>
                      <a:r>
                        <a:rPr lang="es-MX" dirty="0" err="1"/>
                        <a:t>taken</a:t>
                      </a:r>
                      <a:r>
                        <a:rPr lang="es-MX" dirty="0"/>
                        <a:t>=11</a:t>
                      </a:r>
                    </a:p>
                    <a:p>
                      <a:pPr algn="ctr"/>
                      <a:r>
                        <a:rPr lang="es-MX" dirty="0"/>
                        <a:t>11-10=1</a:t>
                      </a:r>
                    </a:p>
                  </a:txBody>
                  <a:tcPr/>
                </a:tc>
                <a:tc>
                  <a:txBody>
                    <a:bodyPr/>
                    <a:lstStyle/>
                    <a:p>
                      <a:pPr algn="ctr"/>
                      <a:r>
                        <a:rPr lang="es-MX" dirty="0" err="1"/>
                        <a:t>Steps</a:t>
                      </a:r>
                      <a:r>
                        <a:rPr lang="es-MX" dirty="0"/>
                        <a:t> </a:t>
                      </a:r>
                      <a:r>
                        <a:rPr lang="es-MX" dirty="0" err="1"/>
                        <a:t>taken</a:t>
                      </a:r>
                      <a:r>
                        <a:rPr lang="es-MX" dirty="0"/>
                        <a:t>=10</a:t>
                      </a:r>
                    </a:p>
                    <a:p>
                      <a:pPr algn="ctr"/>
                      <a:r>
                        <a:rPr lang="es-MX" dirty="0"/>
                        <a:t>10-10=0</a:t>
                      </a:r>
                    </a:p>
                  </a:txBody>
                  <a:tcPr/>
                </a:tc>
                <a:tc>
                  <a:txBody>
                    <a:bodyPr/>
                    <a:lstStyle/>
                    <a:p>
                      <a:pPr algn="ctr"/>
                      <a:r>
                        <a:rPr lang="es-MX" dirty="0" err="1"/>
                        <a:t>Steps</a:t>
                      </a:r>
                      <a:r>
                        <a:rPr lang="es-MX" dirty="0"/>
                        <a:t> </a:t>
                      </a:r>
                      <a:r>
                        <a:rPr lang="es-MX" dirty="0" err="1"/>
                        <a:t>taken</a:t>
                      </a:r>
                      <a:r>
                        <a:rPr lang="es-MX" dirty="0"/>
                        <a:t>=10</a:t>
                      </a:r>
                    </a:p>
                    <a:p>
                      <a:pPr algn="ctr"/>
                      <a:r>
                        <a:rPr lang="es-MX" dirty="0"/>
                        <a:t>10-10=0</a:t>
                      </a:r>
                    </a:p>
                  </a:txBody>
                  <a:tcPr/>
                </a:tc>
                <a:extLst>
                  <a:ext uri="{0D108BD9-81ED-4DB2-BD59-A6C34878D82A}">
                    <a16:rowId xmlns:a16="http://schemas.microsoft.com/office/drawing/2014/main" val="874473028"/>
                  </a:ext>
                </a:extLst>
              </a:tr>
              <a:tr h="1293426">
                <a:tc gridSpan="3">
                  <a:txBody>
                    <a:bodyPr/>
                    <a:lstStyle/>
                    <a:p>
                      <a:pPr algn="ctr"/>
                      <a:r>
                        <a:rPr lang="es-MX" dirty="0"/>
                        <a:t>1+0+0=1     1/3=0.333</a:t>
                      </a:r>
                    </a:p>
                    <a:p>
                      <a:pPr algn="ctr"/>
                      <a:endParaRPr lang="es-MX" dirty="0"/>
                    </a:p>
                    <a:p>
                      <a:pPr algn="ctr"/>
                      <a:r>
                        <a:rPr lang="es-MX" dirty="0"/>
                        <a:t>Extra </a:t>
                      </a:r>
                      <a:r>
                        <a:rPr lang="es-MX" dirty="0" err="1"/>
                        <a:t>interactions</a:t>
                      </a:r>
                      <a:r>
                        <a:rPr lang="es-MX" dirty="0"/>
                        <a:t> </a:t>
                      </a:r>
                      <a:r>
                        <a:rPr lang="es-MX" dirty="0" err="1"/>
                        <a:t>average</a:t>
                      </a:r>
                      <a:r>
                        <a:rPr lang="es-MX" dirty="0"/>
                        <a:t>:</a:t>
                      </a:r>
                    </a:p>
                    <a:p>
                      <a:pPr algn="ctr"/>
                      <a:r>
                        <a:rPr lang="es-MX" dirty="0"/>
                        <a:t>(1/3)/10 = 3.33%</a:t>
                      </a:r>
                    </a:p>
                  </a:txBody>
                  <a:tcPr/>
                </a:tc>
                <a:tc hMerge="1">
                  <a:txBody>
                    <a:bodyPr/>
                    <a:lstStyle/>
                    <a:p>
                      <a:endParaRPr lang="es-MX" dirty="0"/>
                    </a:p>
                  </a:txBody>
                  <a:tcPr/>
                </a:tc>
                <a:tc hMerge="1">
                  <a:txBody>
                    <a:bodyPr/>
                    <a:lstStyle/>
                    <a:p>
                      <a:endParaRPr lang="es-MX" dirty="0"/>
                    </a:p>
                  </a:txBody>
                  <a:tcPr/>
                </a:tc>
                <a:extLst>
                  <a:ext uri="{0D108BD9-81ED-4DB2-BD59-A6C34878D82A}">
                    <a16:rowId xmlns:a16="http://schemas.microsoft.com/office/drawing/2014/main" val="4229398393"/>
                  </a:ext>
                </a:extLst>
              </a:tr>
              <a:tr h="403505">
                <a:tc>
                  <a:txBody>
                    <a:bodyPr/>
                    <a:lstStyle/>
                    <a:p>
                      <a:pPr algn="r"/>
                      <a:r>
                        <a:rPr lang="es-MX" dirty="0"/>
                        <a:t>Status:</a:t>
                      </a:r>
                    </a:p>
                  </a:txBody>
                  <a:tcPr/>
                </a:tc>
                <a:tc gridSpan="2">
                  <a:txBody>
                    <a:bodyPr/>
                    <a:lstStyle/>
                    <a:p>
                      <a:r>
                        <a:rPr lang="es-MX" dirty="0"/>
                        <a:t>Good</a:t>
                      </a:r>
                    </a:p>
                  </a:txBody>
                  <a:tcPr/>
                </a:tc>
                <a:tc hMerge="1">
                  <a:txBody>
                    <a:bodyPr/>
                    <a:lstStyle/>
                    <a:p>
                      <a:endParaRPr lang="es-MX" dirty="0"/>
                    </a:p>
                  </a:txBody>
                  <a:tcPr/>
                </a:tc>
                <a:extLst>
                  <a:ext uri="{0D108BD9-81ED-4DB2-BD59-A6C34878D82A}">
                    <a16:rowId xmlns:a16="http://schemas.microsoft.com/office/drawing/2014/main" val="59355350"/>
                  </a:ext>
                </a:extLst>
              </a:tr>
            </a:tbl>
          </a:graphicData>
        </a:graphic>
      </p:graphicFrame>
      <p:graphicFrame>
        <p:nvGraphicFramePr>
          <p:cNvPr id="5" name="Tabla 4">
            <a:extLst>
              <a:ext uri="{FF2B5EF4-FFF2-40B4-BE49-F238E27FC236}">
                <a16:creationId xmlns:a16="http://schemas.microsoft.com/office/drawing/2014/main" id="{FFAC6E0D-7001-469B-A7C1-2C130AE01710}"/>
              </a:ext>
            </a:extLst>
          </p:cNvPr>
          <p:cNvGraphicFramePr>
            <a:graphicFrameLocks/>
          </p:cNvGraphicFramePr>
          <p:nvPr>
            <p:extLst>
              <p:ext uri="{D42A27DB-BD31-4B8C-83A1-F6EECF244321}">
                <p14:modId xmlns:p14="http://schemas.microsoft.com/office/powerpoint/2010/main" val="3319245720"/>
              </p:ext>
            </p:extLst>
          </p:nvPr>
        </p:nvGraphicFramePr>
        <p:xfrm>
          <a:off x="290588" y="3699007"/>
          <a:ext cx="5785447" cy="2926080"/>
        </p:xfrm>
        <a:graphic>
          <a:graphicData uri="http://schemas.openxmlformats.org/drawingml/2006/table">
            <a:tbl>
              <a:tblPr firstRow="1" bandRow="1">
                <a:tableStyleId>{5C22544A-7EE6-4342-B048-85BDC9FD1C3A}</a:tableStyleId>
              </a:tblPr>
              <a:tblGrid>
                <a:gridCol w="1928481">
                  <a:extLst>
                    <a:ext uri="{9D8B030D-6E8A-4147-A177-3AD203B41FA5}">
                      <a16:colId xmlns:a16="http://schemas.microsoft.com/office/drawing/2014/main" val="3878895487"/>
                    </a:ext>
                  </a:extLst>
                </a:gridCol>
                <a:gridCol w="1928485">
                  <a:extLst>
                    <a:ext uri="{9D8B030D-6E8A-4147-A177-3AD203B41FA5}">
                      <a16:colId xmlns:a16="http://schemas.microsoft.com/office/drawing/2014/main" val="3828198730"/>
                    </a:ext>
                  </a:extLst>
                </a:gridCol>
                <a:gridCol w="1928481">
                  <a:extLst>
                    <a:ext uri="{9D8B030D-6E8A-4147-A177-3AD203B41FA5}">
                      <a16:colId xmlns:a16="http://schemas.microsoft.com/office/drawing/2014/main" val="3335528834"/>
                    </a:ext>
                  </a:extLst>
                </a:gridCol>
              </a:tblGrid>
              <a:tr h="362309">
                <a:tc gridSpan="3">
                  <a:txBody>
                    <a:bodyPr/>
                    <a:lstStyle/>
                    <a:p>
                      <a:pPr marL="0" indent="0" algn="ctr">
                        <a:buNone/>
                      </a:pPr>
                      <a:r>
                        <a:rPr lang="es-MX" dirty="0" err="1"/>
                        <a:t>Third</a:t>
                      </a:r>
                      <a:r>
                        <a:rPr lang="es-MX" dirty="0"/>
                        <a:t> </a:t>
                      </a:r>
                      <a:r>
                        <a:rPr lang="es-MX" dirty="0" err="1"/>
                        <a:t>task</a:t>
                      </a:r>
                      <a:r>
                        <a:rPr lang="es-MX" dirty="0"/>
                        <a:t> – </a:t>
                      </a:r>
                      <a:r>
                        <a:rPr lang="es-MX" dirty="0" err="1"/>
                        <a:t>Expected</a:t>
                      </a:r>
                      <a:r>
                        <a:rPr lang="es-MX" dirty="0"/>
                        <a:t> </a:t>
                      </a:r>
                      <a:r>
                        <a:rPr lang="es-MX" dirty="0" err="1"/>
                        <a:t>steps</a:t>
                      </a:r>
                      <a:r>
                        <a:rPr lang="es-MX" dirty="0"/>
                        <a:t>: 3</a:t>
                      </a:r>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3725811999"/>
                  </a:ext>
                </a:extLst>
              </a:tr>
              <a:tr h="362309">
                <a:tc>
                  <a:txBody>
                    <a:bodyPr/>
                    <a:lstStyle/>
                    <a:p>
                      <a:pPr algn="ctr"/>
                      <a:r>
                        <a:rPr lang="es-MX" dirty="0" err="1">
                          <a:solidFill>
                            <a:schemeClr val="bg1"/>
                          </a:solidFill>
                        </a:rPr>
                        <a:t>Tester</a:t>
                      </a:r>
                      <a:r>
                        <a:rPr lang="es-MX" dirty="0">
                          <a:solidFill>
                            <a:schemeClr val="bg1"/>
                          </a:solidFill>
                        </a:rPr>
                        <a:t> 1</a:t>
                      </a:r>
                    </a:p>
                  </a:txBody>
                  <a:tcPr>
                    <a:solidFill>
                      <a:schemeClr val="accent1"/>
                    </a:solidFill>
                  </a:tcPr>
                </a:tc>
                <a:tc>
                  <a:txBody>
                    <a:bodyPr/>
                    <a:lstStyle/>
                    <a:p>
                      <a:pPr algn="ctr"/>
                      <a:r>
                        <a:rPr lang="es-MX" dirty="0" err="1">
                          <a:solidFill>
                            <a:schemeClr val="bg1"/>
                          </a:solidFill>
                        </a:rPr>
                        <a:t>Tester</a:t>
                      </a:r>
                      <a:r>
                        <a:rPr lang="es-MX" dirty="0">
                          <a:solidFill>
                            <a:schemeClr val="bg1"/>
                          </a:solidFill>
                        </a:rPr>
                        <a:t> 2</a:t>
                      </a:r>
                    </a:p>
                  </a:txBody>
                  <a:tcPr>
                    <a:solidFill>
                      <a:schemeClr val="accent1"/>
                    </a:solidFill>
                  </a:tcPr>
                </a:tc>
                <a:tc>
                  <a:txBody>
                    <a:bodyPr/>
                    <a:lstStyle/>
                    <a:p>
                      <a:pPr algn="ctr"/>
                      <a:r>
                        <a:rPr lang="es-MX" dirty="0" err="1">
                          <a:solidFill>
                            <a:schemeClr val="bg1"/>
                          </a:solidFill>
                        </a:rPr>
                        <a:t>Tester</a:t>
                      </a:r>
                      <a:r>
                        <a:rPr lang="es-MX" dirty="0">
                          <a:solidFill>
                            <a:schemeClr val="bg1"/>
                          </a:solidFill>
                        </a:rPr>
                        <a:t> 3</a:t>
                      </a:r>
                    </a:p>
                  </a:txBody>
                  <a:tcPr>
                    <a:solidFill>
                      <a:schemeClr val="accent1"/>
                    </a:solidFill>
                  </a:tcPr>
                </a:tc>
                <a:extLst>
                  <a:ext uri="{0D108BD9-81ED-4DB2-BD59-A6C34878D82A}">
                    <a16:rowId xmlns:a16="http://schemas.microsoft.com/office/drawing/2014/main" val="1884395434"/>
                  </a:ext>
                </a:extLst>
              </a:tr>
              <a:tr h="634042">
                <a:tc>
                  <a:txBody>
                    <a:bodyPr/>
                    <a:lstStyle/>
                    <a:p>
                      <a:pPr algn="ctr"/>
                      <a:r>
                        <a:rPr lang="es-MX" dirty="0" err="1"/>
                        <a:t>Steps</a:t>
                      </a:r>
                      <a:r>
                        <a:rPr lang="es-MX" dirty="0"/>
                        <a:t> </a:t>
                      </a:r>
                      <a:r>
                        <a:rPr lang="es-MX" dirty="0" err="1"/>
                        <a:t>taken</a:t>
                      </a:r>
                      <a:r>
                        <a:rPr lang="es-MX" dirty="0"/>
                        <a:t>=3</a:t>
                      </a:r>
                    </a:p>
                    <a:p>
                      <a:pPr algn="ctr"/>
                      <a:r>
                        <a:rPr lang="es-MX" dirty="0"/>
                        <a:t>3-3=0</a:t>
                      </a:r>
                    </a:p>
                  </a:txBody>
                  <a:tcPr/>
                </a:tc>
                <a:tc>
                  <a:txBody>
                    <a:bodyPr/>
                    <a:lstStyle/>
                    <a:p>
                      <a:pPr algn="ctr"/>
                      <a:r>
                        <a:rPr lang="es-MX" dirty="0" err="1"/>
                        <a:t>Steps</a:t>
                      </a:r>
                      <a:r>
                        <a:rPr lang="es-MX" dirty="0"/>
                        <a:t> </a:t>
                      </a:r>
                      <a:r>
                        <a:rPr lang="es-MX" dirty="0" err="1"/>
                        <a:t>taken</a:t>
                      </a:r>
                      <a:r>
                        <a:rPr lang="es-MX" dirty="0"/>
                        <a:t>=3</a:t>
                      </a:r>
                    </a:p>
                    <a:p>
                      <a:pPr algn="ctr"/>
                      <a:r>
                        <a:rPr lang="es-MX" dirty="0"/>
                        <a:t>3-3=0</a:t>
                      </a:r>
                    </a:p>
                  </a:txBody>
                  <a:tcPr/>
                </a:tc>
                <a:tc>
                  <a:txBody>
                    <a:bodyPr/>
                    <a:lstStyle/>
                    <a:p>
                      <a:pPr algn="ctr"/>
                      <a:r>
                        <a:rPr lang="es-MX" dirty="0" err="1"/>
                        <a:t>Steps</a:t>
                      </a:r>
                      <a:r>
                        <a:rPr lang="es-MX" dirty="0"/>
                        <a:t> </a:t>
                      </a:r>
                      <a:r>
                        <a:rPr lang="es-MX" dirty="0" err="1"/>
                        <a:t>taken</a:t>
                      </a:r>
                      <a:r>
                        <a:rPr lang="es-MX" dirty="0"/>
                        <a:t>=3</a:t>
                      </a:r>
                    </a:p>
                    <a:p>
                      <a:pPr algn="ctr"/>
                      <a:r>
                        <a:rPr lang="es-MX" dirty="0"/>
                        <a:t>3-3=0</a:t>
                      </a:r>
                    </a:p>
                  </a:txBody>
                  <a:tcPr/>
                </a:tc>
                <a:extLst>
                  <a:ext uri="{0D108BD9-81ED-4DB2-BD59-A6C34878D82A}">
                    <a16:rowId xmlns:a16="http://schemas.microsoft.com/office/drawing/2014/main" val="874473028"/>
                  </a:ext>
                </a:extLst>
              </a:tr>
              <a:tr h="1177506">
                <a:tc gridSpan="3">
                  <a:txBody>
                    <a:bodyPr/>
                    <a:lstStyle/>
                    <a:p>
                      <a:pPr algn="ctr"/>
                      <a:r>
                        <a:rPr lang="es-MX" dirty="0"/>
                        <a:t>0+0+0=0     0/3=0</a:t>
                      </a:r>
                    </a:p>
                    <a:p>
                      <a:pPr algn="ctr"/>
                      <a:endParaRPr lang="es-MX" dirty="0"/>
                    </a:p>
                    <a:p>
                      <a:pPr algn="ctr"/>
                      <a:r>
                        <a:rPr lang="es-MX" dirty="0"/>
                        <a:t>Extra </a:t>
                      </a:r>
                      <a:r>
                        <a:rPr lang="es-MX" dirty="0" err="1"/>
                        <a:t>interactions</a:t>
                      </a:r>
                      <a:r>
                        <a:rPr lang="es-MX" dirty="0"/>
                        <a:t> </a:t>
                      </a:r>
                      <a:r>
                        <a:rPr lang="es-MX" dirty="0" err="1"/>
                        <a:t>average</a:t>
                      </a:r>
                      <a:r>
                        <a:rPr lang="es-MX" dirty="0"/>
                        <a:t>:</a:t>
                      </a:r>
                    </a:p>
                    <a:p>
                      <a:pPr algn="ctr"/>
                      <a:r>
                        <a:rPr lang="es-MX" dirty="0"/>
                        <a:t>0/3 = 0%</a:t>
                      </a:r>
                    </a:p>
                  </a:txBody>
                  <a:tcPr/>
                </a:tc>
                <a:tc hMerge="1">
                  <a:txBody>
                    <a:bodyPr/>
                    <a:lstStyle/>
                    <a:p>
                      <a:endParaRPr lang="es-MX" dirty="0"/>
                    </a:p>
                  </a:txBody>
                  <a:tcPr/>
                </a:tc>
                <a:tc hMerge="1">
                  <a:txBody>
                    <a:bodyPr/>
                    <a:lstStyle/>
                    <a:p>
                      <a:endParaRPr lang="es-MX" dirty="0"/>
                    </a:p>
                  </a:txBody>
                  <a:tcPr/>
                </a:tc>
                <a:extLst>
                  <a:ext uri="{0D108BD9-81ED-4DB2-BD59-A6C34878D82A}">
                    <a16:rowId xmlns:a16="http://schemas.microsoft.com/office/drawing/2014/main" val="4229398393"/>
                  </a:ext>
                </a:extLst>
              </a:tr>
              <a:tr h="362309">
                <a:tc>
                  <a:txBody>
                    <a:bodyPr/>
                    <a:lstStyle/>
                    <a:p>
                      <a:pPr algn="r"/>
                      <a:r>
                        <a:rPr lang="es-MX" dirty="0"/>
                        <a:t>Status:</a:t>
                      </a:r>
                    </a:p>
                  </a:txBody>
                  <a:tcPr/>
                </a:tc>
                <a:tc gridSpan="2">
                  <a:txBody>
                    <a:bodyPr/>
                    <a:lstStyle/>
                    <a:p>
                      <a:r>
                        <a:rPr lang="es-MX" dirty="0"/>
                        <a:t>Good</a:t>
                      </a:r>
                    </a:p>
                  </a:txBody>
                  <a:tcPr/>
                </a:tc>
                <a:tc hMerge="1">
                  <a:txBody>
                    <a:bodyPr/>
                    <a:lstStyle/>
                    <a:p>
                      <a:endParaRPr lang="es-MX" dirty="0"/>
                    </a:p>
                  </a:txBody>
                  <a:tcPr/>
                </a:tc>
                <a:extLst>
                  <a:ext uri="{0D108BD9-81ED-4DB2-BD59-A6C34878D82A}">
                    <a16:rowId xmlns:a16="http://schemas.microsoft.com/office/drawing/2014/main" val="59355350"/>
                  </a:ext>
                </a:extLst>
              </a:tr>
            </a:tbl>
          </a:graphicData>
        </a:graphic>
      </p:graphicFrame>
      <p:graphicFrame>
        <p:nvGraphicFramePr>
          <p:cNvPr id="6" name="Tabla 6">
            <a:extLst>
              <a:ext uri="{FF2B5EF4-FFF2-40B4-BE49-F238E27FC236}">
                <a16:creationId xmlns:a16="http://schemas.microsoft.com/office/drawing/2014/main" id="{CC106C2C-C70F-40AE-BAF1-1799E67C14AB}"/>
              </a:ext>
            </a:extLst>
          </p:cNvPr>
          <p:cNvGraphicFramePr>
            <a:graphicFrameLocks noGrp="1"/>
          </p:cNvGraphicFramePr>
          <p:nvPr>
            <p:extLst>
              <p:ext uri="{D42A27DB-BD31-4B8C-83A1-F6EECF244321}">
                <p14:modId xmlns:p14="http://schemas.microsoft.com/office/powerpoint/2010/main" val="779743688"/>
              </p:ext>
            </p:extLst>
          </p:nvPr>
        </p:nvGraphicFramePr>
        <p:xfrm>
          <a:off x="6855125" y="4285747"/>
          <a:ext cx="4635260" cy="1752600"/>
        </p:xfrm>
        <a:graphic>
          <a:graphicData uri="http://schemas.openxmlformats.org/drawingml/2006/table">
            <a:tbl>
              <a:tblPr firstRow="1" bandRow="1">
                <a:tableStyleId>{5C22544A-7EE6-4342-B048-85BDC9FD1C3A}</a:tableStyleId>
              </a:tblPr>
              <a:tblGrid>
                <a:gridCol w="2317630">
                  <a:extLst>
                    <a:ext uri="{9D8B030D-6E8A-4147-A177-3AD203B41FA5}">
                      <a16:colId xmlns:a16="http://schemas.microsoft.com/office/drawing/2014/main" val="36343839"/>
                    </a:ext>
                  </a:extLst>
                </a:gridCol>
                <a:gridCol w="2317630">
                  <a:extLst>
                    <a:ext uri="{9D8B030D-6E8A-4147-A177-3AD203B41FA5}">
                      <a16:colId xmlns:a16="http://schemas.microsoft.com/office/drawing/2014/main" val="879010015"/>
                    </a:ext>
                  </a:extLst>
                </a:gridCol>
              </a:tblGrid>
              <a:tr h="370840">
                <a:tc>
                  <a:txBody>
                    <a:bodyPr/>
                    <a:lstStyle/>
                    <a:p>
                      <a:pPr algn="ctr"/>
                      <a:r>
                        <a:rPr lang="es-MX" dirty="0"/>
                        <a:t>Extra </a:t>
                      </a:r>
                      <a:r>
                        <a:rPr lang="es-MX" dirty="0" err="1"/>
                        <a:t>interactions</a:t>
                      </a:r>
                      <a:r>
                        <a:rPr lang="es-MX" dirty="0"/>
                        <a:t> </a:t>
                      </a:r>
                      <a:r>
                        <a:rPr lang="es-MX" dirty="0" err="1"/>
                        <a:t>average</a:t>
                      </a:r>
                      <a:endParaRPr lang="es-MX" dirty="0"/>
                    </a:p>
                  </a:txBody>
                  <a:tcPr anchor="ctr"/>
                </a:tc>
                <a:tc>
                  <a:txBody>
                    <a:bodyPr/>
                    <a:lstStyle/>
                    <a:p>
                      <a:pPr algn="ctr"/>
                      <a:r>
                        <a:rPr lang="es-MX" dirty="0"/>
                        <a:t>Status</a:t>
                      </a:r>
                    </a:p>
                  </a:txBody>
                  <a:tcPr anchor="ctr"/>
                </a:tc>
                <a:extLst>
                  <a:ext uri="{0D108BD9-81ED-4DB2-BD59-A6C34878D82A}">
                    <a16:rowId xmlns:a16="http://schemas.microsoft.com/office/drawing/2014/main" val="911398877"/>
                  </a:ext>
                </a:extLst>
              </a:tr>
              <a:tr h="370840">
                <a:tc>
                  <a:txBody>
                    <a:bodyPr/>
                    <a:lstStyle/>
                    <a:p>
                      <a:r>
                        <a:rPr lang="es-MX" dirty="0"/>
                        <a:t>0% - 40%</a:t>
                      </a:r>
                    </a:p>
                  </a:txBody>
                  <a:tcPr/>
                </a:tc>
                <a:tc>
                  <a:txBody>
                    <a:bodyPr/>
                    <a:lstStyle/>
                    <a:p>
                      <a:r>
                        <a:rPr lang="es-MX" dirty="0"/>
                        <a:t>Good</a:t>
                      </a:r>
                    </a:p>
                  </a:txBody>
                  <a:tcPr/>
                </a:tc>
                <a:extLst>
                  <a:ext uri="{0D108BD9-81ED-4DB2-BD59-A6C34878D82A}">
                    <a16:rowId xmlns:a16="http://schemas.microsoft.com/office/drawing/2014/main" val="1939282944"/>
                  </a:ext>
                </a:extLst>
              </a:tr>
              <a:tr h="370840">
                <a:tc>
                  <a:txBody>
                    <a:bodyPr/>
                    <a:lstStyle/>
                    <a:p>
                      <a:r>
                        <a:rPr lang="es-MX" dirty="0"/>
                        <a:t>40% - 70% </a:t>
                      </a:r>
                    </a:p>
                  </a:txBody>
                  <a:tcPr/>
                </a:tc>
                <a:tc>
                  <a:txBody>
                    <a:bodyPr/>
                    <a:lstStyle/>
                    <a:p>
                      <a:r>
                        <a:rPr lang="es-MX" dirty="0" err="1"/>
                        <a:t>Acceptable</a:t>
                      </a:r>
                      <a:endParaRPr lang="es-MX" dirty="0"/>
                    </a:p>
                  </a:txBody>
                  <a:tcPr/>
                </a:tc>
                <a:extLst>
                  <a:ext uri="{0D108BD9-81ED-4DB2-BD59-A6C34878D82A}">
                    <a16:rowId xmlns:a16="http://schemas.microsoft.com/office/drawing/2014/main" val="1916684419"/>
                  </a:ext>
                </a:extLst>
              </a:tr>
              <a:tr h="370840">
                <a:tc>
                  <a:txBody>
                    <a:bodyPr/>
                    <a:lstStyle/>
                    <a:p>
                      <a:r>
                        <a:rPr lang="es-MX" dirty="0"/>
                        <a:t>&gt;70%</a:t>
                      </a:r>
                    </a:p>
                  </a:txBody>
                  <a:tcPr/>
                </a:tc>
                <a:tc>
                  <a:txBody>
                    <a:bodyPr/>
                    <a:lstStyle/>
                    <a:p>
                      <a:r>
                        <a:rPr lang="es-MX" dirty="0" err="1"/>
                        <a:t>Unacceptable</a:t>
                      </a:r>
                      <a:endParaRPr lang="es-MX" dirty="0"/>
                    </a:p>
                  </a:txBody>
                  <a:tcPr/>
                </a:tc>
                <a:extLst>
                  <a:ext uri="{0D108BD9-81ED-4DB2-BD59-A6C34878D82A}">
                    <a16:rowId xmlns:a16="http://schemas.microsoft.com/office/drawing/2014/main" val="3461364959"/>
                  </a:ext>
                </a:extLst>
              </a:tr>
            </a:tbl>
          </a:graphicData>
        </a:graphic>
      </p:graphicFrame>
    </p:spTree>
    <p:extLst>
      <p:ext uri="{BB962C8B-B14F-4D97-AF65-F5344CB8AC3E}">
        <p14:creationId xmlns:p14="http://schemas.microsoft.com/office/powerpoint/2010/main" val="3770867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132D4C-B33D-460A-B257-BF73FEACA029}"/>
              </a:ext>
            </a:extLst>
          </p:cNvPr>
          <p:cNvSpPr>
            <a:spLocks noGrp="1"/>
          </p:cNvSpPr>
          <p:nvPr>
            <p:ph type="title"/>
          </p:nvPr>
        </p:nvSpPr>
        <p:spPr>
          <a:xfrm>
            <a:off x="841248" y="1683169"/>
            <a:ext cx="4068849" cy="4148586"/>
          </a:xfrm>
        </p:spPr>
        <p:txBody>
          <a:bodyPr anchor="t">
            <a:normAutofit/>
          </a:bodyPr>
          <a:lstStyle/>
          <a:p>
            <a:r>
              <a:rPr lang="es-MX" sz="4800"/>
              <a:t>Learned lessons</a:t>
            </a:r>
          </a:p>
        </p:txBody>
      </p:sp>
      <p:graphicFrame>
        <p:nvGraphicFramePr>
          <p:cNvPr id="5" name="Marcador de contenido 4">
            <a:extLst>
              <a:ext uri="{FF2B5EF4-FFF2-40B4-BE49-F238E27FC236}">
                <a16:creationId xmlns:a16="http://schemas.microsoft.com/office/drawing/2014/main" id="{B60B8236-4F3D-404F-B8F3-4C299DD2D529}"/>
              </a:ext>
            </a:extLst>
          </p:cNvPr>
          <p:cNvGraphicFramePr>
            <a:graphicFrameLocks noGrp="1"/>
          </p:cNvGraphicFramePr>
          <p:nvPr>
            <p:ph idx="1"/>
            <p:extLst>
              <p:ext uri="{D42A27DB-BD31-4B8C-83A1-F6EECF244321}">
                <p14:modId xmlns:p14="http://schemas.microsoft.com/office/powerpoint/2010/main" val="2471244933"/>
              </p:ext>
            </p:extLst>
          </p:nvPr>
        </p:nvGraphicFramePr>
        <p:xfrm>
          <a:off x="5532504" y="1683170"/>
          <a:ext cx="5818248" cy="4148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266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C5B5CA-4D99-48D3-9557-DDFF5547D3BD}"/>
              </a:ext>
            </a:extLst>
          </p:cNvPr>
          <p:cNvSpPr>
            <a:spLocks noGrp="1"/>
          </p:cNvSpPr>
          <p:nvPr>
            <p:ph type="title"/>
          </p:nvPr>
        </p:nvSpPr>
        <p:spPr/>
        <p:txBody>
          <a:bodyPr/>
          <a:lstStyle/>
          <a:p>
            <a:r>
              <a:rPr lang="es-MX" dirty="0" err="1"/>
              <a:t>Teamwork</a:t>
            </a:r>
            <a:endParaRPr lang="es-MX" dirty="0"/>
          </a:p>
        </p:txBody>
      </p:sp>
      <p:sp>
        <p:nvSpPr>
          <p:cNvPr id="5" name="Marcador de texto 4">
            <a:extLst>
              <a:ext uri="{FF2B5EF4-FFF2-40B4-BE49-F238E27FC236}">
                <a16:creationId xmlns:a16="http://schemas.microsoft.com/office/drawing/2014/main" id="{69B1BF7E-2034-4F6E-9812-6BE12BB40AC5}"/>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816610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Marcador de contenido 11">
            <a:extLst>
              <a:ext uri="{FF2B5EF4-FFF2-40B4-BE49-F238E27FC236}">
                <a16:creationId xmlns:a16="http://schemas.microsoft.com/office/drawing/2014/main" id="{088CE2FE-DB1A-48EC-9D78-381CE5979B0E}"/>
              </a:ext>
            </a:extLst>
          </p:cNvPr>
          <p:cNvGraphicFramePr>
            <a:graphicFrameLocks noGrp="1"/>
          </p:cNvGraphicFramePr>
          <p:nvPr>
            <p:ph idx="4294967295"/>
            <p:extLst>
              <p:ext uri="{D42A27DB-BD31-4B8C-83A1-F6EECF244321}">
                <p14:modId xmlns:p14="http://schemas.microsoft.com/office/powerpoint/2010/main" val="1292811892"/>
              </p:ext>
            </p:extLst>
          </p:nvPr>
        </p:nvGraphicFramePr>
        <p:xfrm>
          <a:off x="690113" y="1292237"/>
          <a:ext cx="9023229" cy="4273526"/>
        </p:xfrm>
        <a:graphic>
          <a:graphicData uri="http://schemas.openxmlformats.org/drawingml/2006/table">
            <a:tbl>
              <a:tblPr firstRow="1" firstCol="1" bandRow="1">
                <a:tableStyleId>{5C22544A-7EE6-4342-B048-85BDC9FD1C3A}</a:tableStyleId>
              </a:tblPr>
              <a:tblGrid>
                <a:gridCol w="2242868">
                  <a:extLst>
                    <a:ext uri="{9D8B030D-6E8A-4147-A177-3AD203B41FA5}">
                      <a16:colId xmlns:a16="http://schemas.microsoft.com/office/drawing/2014/main" val="1962202648"/>
                    </a:ext>
                  </a:extLst>
                </a:gridCol>
                <a:gridCol w="6780361">
                  <a:extLst>
                    <a:ext uri="{9D8B030D-6E8A-4147-A177-3AD203B41FA5}">
                      <a16:colId xmlns:a16="http://schemas.microsoft.com/office/drawing/2014/main" val="563457364"/>
                    </a:ext>
                  </a:extLst>
                </a:gridCol>
              </a:tblGrid>
              <a:tr h="789852">
                <a:tc>
                  <a:txBody>
                    <a:bodyPr/>
                    <a:lstStyle/>
                    <a:p>
                      <a:pPr algn="ctr">
                        <a:lnSpc>
                          <a:spcPct val="115000"/>
                        </a:lnSpc>
                        <a:spcAft>
                          <a:spcPts val="1000"/>
                        </a:spcAft>
                      </a:pPr>
                      <a:r>
                        <a:rPr lang="es-MX" sz="1800" dirty="0">
                          <a:effectLst/>
                        </a:rPr>
                        <a:t>MEMBERS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s-MX" sz="1800" dirty="0">
                          <a:effectLst/>
                        </a:rPr>
                        <a:t>FUNCTIONS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4181359"/>
                  </a:ext>
                </a:extLst>
              </a:tr>
              <a:tr h="951985">
                <a:tc>
                  <a:txBody>
                    <a:bodyPr/>
                    <a:lstStyle/>
                    <a:p>
                      <a:pPr algn="l">
                        <a:lnSpc>
                          <a:spcPct val="115000"/>
                        </a:lnSpc>
                        <a:spcAft>
                          <a:spcPts val="1000"/>
                        </a:spcAft>
                      </a:pPr>
                      <a:r>
                        <a:rPr lang="es-MX" sz="1800">
                          <a:effectLst/>
                        </a:rPr>
                        <a:t>Suemi Andrea Castillo González</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dirty="0">
                          <a:effectLst/>
                        </a:rPr>
                        <a:t>Leader. Main organizer of tasks, obligations and due dates. Principal in charge of the instruments for usability tests and their organization.</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5678647"/>
                  </a:ext>
                </a:extLst>
              </a:tr>
              <a:tr h="951985">
                <a:tc>
                  <a:txBody>
                    <a:bodyPr/>
                    <a:lstStyle/>
                    <a:p>
                      <a:pPr algn="l">
                        <a:lnSpc>
                          <a:spcPct val="115000"/>
                        </a:lnSpc>
                        <a:spcAft>
                          <a:spcPts val="1000"/>
                        </a:spcAft>
                      </a:pPr>
                      <a:r>
                        <a:rPr lang="es-MX" sz="1800">
                          <a:effectLst/>
                        </a:rPr>
                        <a:t>Dana Joselyn Bagundo González</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dirty="0">
                          <a:effectLst/>
                        </a:rPr>
                        <a:t>Principal in charge of drafting and reviewing documents. Responsible for the observations template. Principal in charge of the poster.</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1622197"/>
                  </a:ext>
                </a:extLst>
              </a:tr>
              <a:tr h="789852">
                <a:tc>
                  <a:txBody>
                    <a:bodyPr/>
                    <a:lstStyle/>
                    <a:p>
                      <a:pPr algn="l">
                        <a:lnSpc>
                          <a:spcPct val="115000"/>
                        </a:lnSpc>
                        <a:spcAft>
                          <a:spcPts val="1000"/>
                        </a:spcAft>
                      </a:pPr>
                      <a:r>
                        <a:rPr lang="es-MX" sz="1800">
                          <a:effectLst/>
                        </a:rPr>
                        <a:t>Jairo Josué Cristóbal Franco</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dirty="0">
                          <a:effectLst/>
                        </a:rPr>
                        <a:t>Main person in charge of the article. Support for document review. Checklist template manager.</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3472140"/>
                  </a:ext>
                </a:extLst>
              </a:tr>
              <a:tr h="789852">
                <a:tc>
                  <a:txBody>
                    <a:bodyPr/>
                    <a:lstStyle/>
                    <a:p>
                      <a:pPr algn="l">
                        <a:lnSpc>
                          <a:spcPct val="115000"/>
                        </a:lnSpc>
                        <a:spcAft>
                          <a:spcPts val="1000"/>
                        </a:spcAft>
                      </a:pPr>
                      <a:r>
                        <a:rPr lang="es-MX" sz="1800" dirty="0">
                          <a:effectLst/>
                        </a:rPr>
                        <a:t>Emmanuel Azcorra Balam</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dirty="0">
                          <a:effectLst/>
                        </a:rPr>
                        <a:t>Main person in charge of analysis of results in usability tests. Bad Interaction Template Manager.</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7179319"/>
                  </a:ext>
                </a:extLst>
              </a:tr>
            </a:tbl>
          </a:graphicData>
        </a:graphic>
      </p:graphicFrame>
      <p:graphicFrame>
        <p:nvGraphicFramePr>
          <p:cNvPr id="13" name="Tabla 12">
            <a:extLst>
              <a:ext uri="{FF2B5EF4-FFF2-40B4-BE49-F238E27FC236}">
                <a16:creationId xmlns:a16="http://schemas.microsoft.com/office/drawing/2014/main" id="{5A6A146E-90D8-420B-86D1-475D4CCC04F7}"/>
              </a:ext>
            </a:extLst>
          </p:cNvPr>
          <p:cNvGraphicFramePr>
            <a:graphicFrameLocks noGrp="1"/>
          </p:cNvGraphicFramePr>
          <p:nvPr>
            <p:extLst>
              <p:ext uri="{D42A27DB-BD31-4B8C-83A1-F6EECF244321}">
                <p14:modId xmlns:p14="http://schemas.microsoft.com/office/powerpoint/2010/main" val="2511017667"/>
              </p:ext>
            </p:extLst>
          </p:nvPr>
        </p:nvGraphicFramePr>
        <p:xfrm>
          <a:off x="9816860" y="1292234"/>
          <a:ext cx="1788545" cy="4279109"/>
        </p:xfrm>
        <a:graphic>
          <a:graphicData uri="http://schemas.openxmlformats.org/drawingml/2006/table">
            <a:tbl>
              <a:tblPr firstRow="1" firstCol="1" bandRow="1">
                <a:tableStyleId>{5C22544A-7EE6-4342-B048-85BDC9FD1C3A}</a:tableStyleId>
              </a:tblPr>
              <a:tblGrid>
                <a:gridCol w="1788545">
                  <a:extLst>
                    <a:ext uri="{9D8B030D-6E8A-4147-A177-3AD203B41FA5}">
                      <a16:colId xmlns:a16="http://schemas.microsoft.com/office/drawing/2014/main" val="1856585626"/>
                    </a:ext>
                  </a:extLst>
                </a:gridCol>
              </a:tblGrid>
              <a:tr h="785061">
                <a:tc>
                  <a:txBody>
                    <a:bodyPr/>
                    <a:lstStyle/>
                    <a:p>
                      <a:pPr algn="ctr">
                        <a:lnSpc>
                          <a:spcPct val="115000"/>
                        </a:lnSpc>
                        <a:spcAft>
                          <a:spcPts val="10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INDIVIDUAL CONTRIBUTION</a:t>
                      </a:r>
                    </a:p>
                  </a:txBody>
                  <a:tcPr marL="68580" marR="68580" marT="0" marB="0" anchor="ctr"/>
                </a:tc>
                <a:extLst>
                  <a:ext uri="{0D108BD9-81ED-4DB2-BD59-A6C34878D82A}">
                    <a16:rowId xmlns:a16="http://schemas.microsoft.com/office/drawing/2014/main" val="1531233919"/>
                  </a:ext>
                </a:extLst>
              </a:tr>
              <a:tr h="907445">
                <a:tc>
                  <a:txBody>
                    <a:bodyPr/>
                    <a:lstStyle/>
                    <a:p>
                      <a:pPr algn="ctr">
                        <a:lnSpc>
                          <a:spcPct val="115000"/>
                        </a:lnSpc>
                        <a:spcAft>
                          <a:spcPts val="10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27.89%</a:t>
                      </a:r>
                    </a:p>
                  </a:txBody>
                  <a:tcPr marL="68580" marR="68580" marT="0" marB="0" anchor="ctr"/>
                </a:tc>
                <a:extLst>
                  <a:ext uri="{0D108BD9-81ED-4DB2-BD59-A6C34878D82A}">
                    <a16:rowId xmlns:a16="http://schemas.microsoft.com/office/drawing/2014/main" val="113588242"/>
                  </a:ext>
                </a:extLst>
              </a:tr>
              <a:tr h="953650">
                <a:tc>
                  <a:txBody>
                    <a:bodyPr/>
                    <a:lstStyle/>
                    <a:p>
                      <a:pPr algn="ctr">
                        <a:lnSpc>
                          <a:spcPct val="115000"/>
                        </a:lnSpc>
                        <a:spcAft>
                          <a:spcPts val="10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25.64%</a:t>
                      </a:r>
                    </a:p>
                  </a:txBody>
                  <a:tcPr marL="68580" marR="68580" marT="0" marB="0" anchor="ctr"/>
                </a:tc>
                <a:extLst>
                  <a:ext uri="{0D108BD9-81ED-4DB2-BD59-A6C34878D82A}">
                    <a16:rowId xmlns:a16="http://schemas.microsoft.com/office/drawing/2014/main" val="1009377957"/>
                  </a:ext>
                </a:extLst>
              </a:tr>
              <a:tr h="800385">
                <a:tc>
                  <a:txBody>
                    <a:bodyPr/>
                    <a:lstStyle/>
                    <a:p>
                      <a:pPr algn="ctr">
                        <a:lnSpc>
                          <a:spcPct val="115000"/>
                        </a:lnSpc>
                        <a:spcAft>
                          <a:spcPts val="10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21.15%</a:t>
                      </a:r>
                    </a:p>
                  </a:txBody>
                  <a:tcPr marL="68580" marR="68580" marT="0" marB="0" anchor="ctr"/>
                </a:tc>
                <a:extLst>
                  <a:ext uri="{0D108BD9-81ED-4DB2-BD59-A6C34878D82A}">
                    <a16:rowId xmlns:a16="http://schemas.microsoft.com/office/drawing/2014/main" val="2351093625"/>
                  </a:ext>
                </a:extLst>
              </a:tr>
              <a:tr h="832568">
                <a:tc>
                  <a:txBody>
                    <a:bodyPr/>
                    <a:lstStyle/>
                    <a:p>
                      <a:pPr algn="ctr">
                        <a:lnSpc>
                          <a:spcPct val="115000"/>
                        </a:lnSpc>
                        <a:spcAft>
                          <a:spcPts val="10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25.32%</a:t>
                      </a:r>
                    </a:p>
                  </a:txBody>
                  <a:tcPr marL="68580" marR="68580" marT="0" marB="0" anchor="ctr"/>
                </a:tc>
                <a:extLst>
                  <a:ext uri="{0D108BD9-81ED-4DB2-BD59-A6C34878D82A}">
                    <a16:rowId xmlns:a16="http://schemas.microsoft.com/office/drawing/2014/main" val="3790490730"/>
                  </a:ext>
                </a:extLst>
              </a:tr>
            </a:tbl>
          </a:graphicData>
        </a:graphic>
      </p:graphicFrame>
      <p:sp>
        <p:nvSpPr>
          <p:cNvPr id="4" name="Marcador de contenido 3">
            <a:extLst>
              <a:ext uri="{FF2B5EF4-FFF2-40B4-BE49-F238E27FC236}">
                <a16:creationId xmlns:a16="http://schemas.microsoft.com/office/drawing/2014/main" id="{9161BF12-8A9C-4148-A050-9532BA2AF5FA}"/>
              </a:ext>
            </a:extLst>
          </p:cNvPr>
          <p:cNvSpPr txBox="1">
            <a:spLocks/>
          </p:cNvSpPr>
          <p:nvPr/>
        </p:nvSpPr>
        <p:spPr>
          <a:xfrm>
            <a:off x="2472905" y="6094563"/>
            <a:ext cx="7246189" cy="625415"/>
          </a:xfrm>
          <a:prstGeom prst="rect">
            <a:avLst/>
          </a:prstGeom>
        </p:spPr>
        <p:txBody>
          <a:bodyPr>
            <a:normAutofit fontScale="925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a:t>Repositorio: </a:t>
            </a:r>
            <a:r>
              <a:rPr lang="es-MX" dirty="0">
                <a:solidFill>
                  <a:srgbClr val="C34D7F"/>
                </a:solidFill>
                <a:hlinkClick r:id="rId3">
                  <a:extLst>
                    <a:ext uri="{A12FA001-AC4F-418D-AE19-62706E023703}">
                      <ahyp:hlinkClr xmlns:ahyp="http://schemas.microsoft.com/office/drawing/2018/hyperlinkcolor" val="tx"/>
                    </a:ext>
                  </a:extLst>
                </a:hlinkClick>
              </a:rPr>
              <a:t>https://github.com/Suemi412/HCIProject</a:t>
            </a:r>
            <a:endParaRPr lang="es-MX" dirty="0">
              <a:solidFill>
                <a:srgbClr val="C34D7F"/>
              </a:solidFill>
            </a:endParaRPr>
          </a:p>
        </p:txBody>
      </p:sp>
    </p:spTree>
    <p:extLst>
      <p:ext uri="{BB962C8B-B14F-4D97-AF65-F5344CB8AC3E}">
        <p14:creationId xmlns:p14="http://schemas.microsoft.com/office/powerpoint/2010/main" val="3653324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8C69DA75-9C00-4278-8231-FD0F89FE2FB9}"/>
              </a:ext>
            </a:extLst>
          </p:cNvPr>
          <p:cNvGraphicFramePr>
            <a:graphicFrameLocks noGrp="1"/>
          </p:cNvGraphicFramePr>
          <p:nvPr>
            <p:extLst>
              <p:ext uri="{D42A27DB-BD31-4B8C-83A1-F6EECF244321}">
                <p14:modId xmlns:p14="http://schemas.microsoft.com/office/powerpoint/2010/main" val="1389173519"/>
              </p:ext>
            </p:extLst>
          </p:nvPr>
        </p:nvGraphicFramePr>
        <p:xfrm>
          <a:off x="655608" y="586597"/>
          <a:ext cx="10834775" cy="4623760"/>
        </p:xfrm>
        <a:graphic>
          <a:graphicData uri="http://schemas.openxmlformats.org/drawingml/2006/table">
            <a:tbl>
              <a:tblPr firstRow="1" firstCol="1" bandRow="1">
                <a:tableStyleId>{5C22544A-7EE6-4342-B048-85BDC9FD1C3A}</a:tableStyleId>
              </a:tblPr>
              <a:tblGrid>
                <a:gridCol w="2166955">
                  <a:extLst>
                    <a:ext uri="{9D8B030D-6E8A-4147-A177-3AD203B41FA5}">
                      <a16:colId xmlns:a16="http://schemas.microsoft.com/office/drawing/2014/main" val="2595758779"/>
                    </a:ext>
                  </a:extLst>
                </a:gridCol>
                <a:gridCol w="2166955">
                  <a:extLst>
                    <a:ext uri="{9D8B030D-6E8A-4147-A177-3AD203B41FA5}">
                      <a16:colId xmlns:a16="http://schemas.microsoft.com/office/drawing/2014/main" val="743518875"/>
                    </a:ext>
                  </a:extLst>
                </a:gridCol>
                <a:gridCol w="2166955">
                  <a:extLst>
                    <a:ext uri="{9D8B030D-6E8A-4147-A177-3AD203B41FA5}">
                      <a16:colId xmlns:a16="http://schemas.microsoft.com/office/drawing/2014/main" val="1694654302"/>
                    </a:ext>
                  </a:extLst>
                </a:gridCol>
                <a:gridCol w="2166955">
                  <a:extLst>
                    <a:ext uri="{9D8B030D-6E8A-4147-A177-3AD203B41FA5}">
                      <a16:colId xmlns:a16="http://schemas.microsoft.com/office/drawing/2014/main" val="928113359"/>
                    </a:ext>
                  </a:extLst>
                </a:gridCol>
                <a:gridCol w="2166955">
                  <a:extLst>
                    <a:ext uri="{9D8B030D-6E8A-4147-A177-3AD203B41FA5}">
                      <a16:colId xmlns:a16="http://schemas.microsoft.com/office/drawing/2014/main" val="2386055313"/>
                    </a:ext>
                  </a:extLst>
                </a:gridCol>
              </a:tblGrid>
              <a:tr h="575692">
                <a:tc>
                  <a:txBody>
                    <a:bodyPr/>
                    <a:lstStyle/>
                    <a:p>
                      <a:endParaRPr lang="es-MX" sz="1600" dirty="0">
                        <a:effectLst/>
                        <a:latin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MX" sz="1600">
                          <a:effectLst/>
                        </a:rPr>
                        <a:t>Suemi Andrea Castillo González</a:t>
                      </a:r>
                      <a:endParaRPr lang="es-MX"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MX" sz="1600" dirty="0">
                          <a:effectLst/>
                        </a:rPr>
                        <a:t>Dana Joselyn </a:t>
                      </a:r>
                      <a:r>
                        <a:rPr lang="es-MX" sz="1600" dirty="0" err="1">
                          <a:effectLst/>
                        </a:rPr>
                        <a:t>Bagundo</a:t>
                      </a:r>
                      <a:r>
                        <a:rPr lang="es-MX" sz="1600" dirty="0">
                          <a:effectLst/>
                        </a:rPr>
                        <a:t> González</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MX" sz="1600">
                          <a:effectLst/>
                        </a:rPr>
                        <a:t>Jairo Josué Cristóbal Franco</a:t>
                      </a:r>
                      <a:endParaRPr lang="es-MX"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MX" sz="1600">
                          <a:effectLst/>
                        </a:rPr>
                        <a:t>Emmanuel Azcorra Balam</a:t>
                      </a:r>
                      <a:endParaRPr lang="es-MX"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8072825"/>
                  </a:ext>
                </a:extLst>
              </a:tr>
              <a:tr h="770627">
                <a:tc>
                  <a:txBody>
                    <a:bodyPr/>
                    <a:lstStyle/>
                    <a:p>
                      <a:pPr algn="r">
                        <a:lnSpc>
                          <a:spcPct val="107000"/>
                        </a:lnSpc>
                        <a:spcAft>
                          <a:spcPts val="800"/>
                        </a:spcAft>
                      </a:pPr>
                      <a:r>
                        <a:rPr lang="en-US" sz="1600" dirty="0">
                          <a:effectLst/>
                        </a:rPr>
                        <a:t>Amount of group meeting attendance</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s-MX" sz="1600" dirty="0">
                          <a:effectLst/>
                        </a:rPr>
                        <a:t>6</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a:lnSpc>
                          <a:spcPct val="107000"/>
                        </a:lnSpc>
                        <a:spcAft>
                          <a:spcPts val="800"/>
                        </a:spcAft>
                      </a:pPr>
                      <a:r>
                        <a:rPr lang="es-MX" sz="16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nchor="ctr"/>
                </a:tc>
                <a:extLst>
                  <a:ext uri="{0D108BD9-81ED-4DB2-BD59-A6C34878D82A}">
                    <a16:rowId xmlns:a16="http://schemas.microsoft.com/office/drawing/2014/main" val="867631680"/>
                  </a:ext>
                </a:extLst>
              </a:tr>
              <a:tr h="770627">
                <a:tc>
                  <a:txBody>
                    <a:bodyPr/>
                    <a:lstStyle/>
                    <a:p>
                      <a:pPr algn="r">
                        <a:lnSpc>
                          <a:spcPct val="107000"/>
                        </a:lnSpc>
                        <a:spcAft>
                          <a:spcPts val="800"/>
                        </a:spcAft>
                      </a:pPr>
                      <a:r>
                        <a:rPr lang="en-US" sz="1600" dirty="0">
                          <a:effectLst/>
                        </a:rPr>
                        <a:t>Amount of participation in group meetings</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s-MX" sz="16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s-MX" sz="1600" dirty="0">
                          <a:effectLst/>
                        </a:rPr>
                        <a:t>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nchor="ctr"/>
                </a:tc>
                <a:extLst>
                  <a:ext uri="{0D108BD9-81ED-4DB2-BD59-A6C34878D82A}">
                    <a16:rowId xmlns:a16="http://schemas.microsoft.com/office/drawing/2014/main" val="661323523"/>
                  </a:ext>
                </a:extLst>
              </a:tr>
              <a:tr h="770627">
                <a:tc>
                  <a:txBody>
                    <a:bodyPr/>
                    <a:lstStyle/>
                    <a:p>
                      <a:pPr algn="r">
                        <a:lnSpc>
                          <a:spcPct val="107000"/>
                        </a:lnSpc>
                        <a:spcAft>
                          <a:spcPts val="800"/>
                        </a:spcAft>
                      </a:pPr>
                      <a:r>
                        <a:rPr lang="en-US" sz="1600" dirty="0">
                          <a:effectLst/>
                        </a:rPr>
                        <a:t>Number of tasks completed in time (×2)</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s-MX" sz="1600" dirty="0">
                          <a:effectLst/>
                        </a:rPr>
                        <a:t>8</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6</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nchor="ctr"/>
                </a:tc>
                <a:extLst>
                  <a:ext uri="{0D108BD9-81ED-4DB2-BD59-A6C34878D82A}">
                    <a16:rowId xmlns:a16="http://schemas.microsoft.com/office/drawing/2014/main" val="3670357423"/>
                  </a:ext>
                </a:extLst>
              </a:tr>
              <a:tr h="770627">
                <a:tc>
                  <a:txBody>
                    <a:bodyPr/>
                    <a:lstStyle/>
                    <a:p>
                      <a:pPr algn="r">
                        <a:lnSpc>
                          <a:spcPct val="107000"/>
                        </a:lnSpc>
                        <a:spcAft>
                          <a:spcPts val="800"/>
                        </a:spcAft>
                      </a:pPr>
                      <a:r>
                        <a:rPr lang="en-US" sz="1600" dirty="0">
                          <a:effectLst/>
                        </a:rPr>
                        <a:t>Fixed bugs in third party deliveries (×0.25)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0 =&gt; 0</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latin typeface="Calibri" panose="020F0502020204030204" pitchFamily="34" charset="0"/>
                          <a:ea typeface="Calibri" panose="020F0502020204030204" pitchFamily="34" charset="0"/>
                          <a:cs typeface="Times New Roman" panose="02020603050405020304" pitchFamily="18" charset="0"/>
                        </a:rPr>
                        <a:t>1 =&gt; 0.25 </a:t>
                      </a:r>
                    </a:p>
                  </a:txBody>
                  <a:tcPr marL="68580" marR="68580" marT="0" marB="0" anchor="ctr"/>
                </a:tc>
                <a:tc>
                  <a:txBody>
                    <a:bodyPr/>
                    <a:lstStyle/>
                    <a:p>
                      <a:pPr algn="ctr">
                        <a:lnSpc>
                          <a:spcPct val="107000"/>
                        </a:lnSpc>
                        <a:spcAft>
                          <a:spcPts val="800"/>
                        </a:spcAft>
                      </a:pPr>
                      <a:r>
                        <a:rPr lang="es-MX" sz="1600" dirty="0">
                          <a:effectLst/>
                        </a:rPr>
                        <a:t>3 =&gt; 0.75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0 =&gt; 0</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1802656"/>
                  </a:ext>
                </a:extLst>
              </a:tr>
              <a:tr h="965560">
                <a:tc>
                  <a:txBody>
                    <a:bodyPr/>
                    <a:lstStyle/>
                    <a:p>
                      <a:pPr algn="r">
                        <a:lnSpc>
                          <a:spcPct val="107000"/>
                        </a:lnSpc>
                        <a:spcAft>
                          <a:spcPts val="800"/>
                        </a:spcAft>
                      </a:pPr>
                      <a:r>
                        <a:rPr lang="en-US" sz="1600" dirty="0">
                          <a:effectLst/>
                        </a:rPr>
                        <a:t>Uncorrected errors in own artifacts </a:t>
                      </a:r>
                    </a:p>
                    <a:p>
                      <a:pPr algn="r">
                        <a:lnSpc>
                          <a:spcPct val="107000"/>
                        </a:lnSpc>
                        <a:spcAft>
                          <a:spcPts val="800"/>
                        </a:spcAft>
                      </a:pPr>
                      <a:r>
                        <a:rPr lang="en-US" sz="1600" dirty="0">
                          <a:effectLst/>
                        </a:rPr>
                        <a:t>(×-0.25</a:t>
                      </a:r>
                      <a:r>
                        <a:rPr lang="es-MX" sz="1600" dirty="0">
                          <a:effectLst/>
                        </a:rPr>
                        <a:t>)</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1 =&gt; -0.25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1 =&gt; -0.25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1 =&gt; -0.25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600" dirty="0">
                          <a:effectLst/>
                        </a:rPr>
                        <a:t>1 =&gt; -0.25</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89717839"/>
                  </a:ext>
                </a:extLst>
              </a:tr>
            </a:tbl>
          </a:graphicData>
        </a:graphic>
      </p:graphicFrame>
      <p:graphicFrame>
        <p:nvGraphicFramePr>
          <p:cNvPr id="3" name="Tabla 2">
            <a:extLst>
              <a:ext uri="{FF2B5EF4-FFF2-40B4-BE49-F238E27FC236}">
                <a16:creationId xmlns:a16="http://schemas.microsoft.com/office/drawing/2014/main" id="{4CA2A8BB-3FE1-41FF-9228-84293090EF55}"/>
              </a:ext>
            </a:extLst>
          </p:cNvPr>
          <p:cNvGraphicFramePr>
            <a:graphicFrameLocks noGrp="1"/>
          </p:cNvGraphicFramePr>
          <p:nvPr>
            <p:extLst>
              <p:ext uri="{D42A27DB-BD31-4B8C-83A1-F6EECF244321}">
                <p14:modId xmlns:p14="http://schemas.microsoft.com/office/powerpoint/2010/main" val="1673257075"/>
              </p:ext>
            </p:extLst>
          </p:nvPr>
        </p:nvGraphicFramePr>
        <p:xfrm>
          <a:off x="655607" y="5276291"/>
          <a:ext cx="10834776" cy="569342"/>
        </p:xfrm>
        <a:graphic>
          <a:graphicData uri="http://schemas.openxmlformats.org/drawingml/2006/table">
            <a:tbl>
              <a:tblPr firstRow="1" firstCol="1" bandRow="1">
                <a:tableStyleId>{5C22544A-7EE6-4342-B048-85BDC9FD1C3A}</a:tableStyleId>
              </a:tblPr>
              <a:tblGrid>
                <a:gridCol w="2169528">
                  <a:extLst>
                    <a:ext uri="{9D8B030D-6E8A-4147-A177-3AD203B41FA5}">
                      <a16:colId xmlns:a16="http://schemas.microsoft.com/office/drawing/2014/main" val="3009990241"/>
                    </a:ext>
                  </a:extLst>
                </a:gridCol>
                <a:gridCol w="2166312">
                  <a:extLst>
                    <a:ext uri="{9D8B030D-6E8A-4147-A177-3AD203B41FA5}">
                      <a16:colId xmlns:a16="http://schemas.microsoft.com/office/drawing/2014/main" val="2023908047"/>
                    </a:ext>
                  </a:extLst>
                </a:gridCol>
                <a:gridCol w="2166312">
                  <a:extLst>
                    <a:ext uri="{9D8B030D-6E8A-4147-A177-3AD203B41FA5}">
                      <a16:colId xmlns:a16="http://schemas.microsoft.com/office/drawing/2014/main" val="1952275965"/>
                    </a:ext>
                  </a:extLst>
                </a:gridCol>
                <a:gridCol w="2166312">
                  <a:extLst>
                    <a:ext uri="{9D8B030D-6E8A-4147-A177-3AD203B41FA5}">
                      <a16:colId xmlns:a16="http://schemas.microsoft.com/office/drawing/2014/main" val="3121727852"/>
                    </a:ext>
                  </a:extLst>
                </a:gridCol>
                <a:gridCol w="2166312">
                  <a:extLst>
                    <a:ext uri="{9D8B030D-6E8A-4147-A177-3AD203B41FA5}">
                      <a16:colId xmlns:a16="http://schemas.microsoft.com/office/drawing/2014/main" val="3319384388"/>
                    </a:ext>
                  </a:extLst>
                </a:gridCol>
              </a:tblGrid>
              <a:tr h="284671">
                <a:tc>
                  <a:txBody>
                    <a:bodyPr/>
                    <a:lstStyle/>
                    <a:p>
                      <a:pPr>
                        <a:lnSpc>
                          <a:spcPct val="107000"/>
                        </a:lnSpc>
                        <a:spcAft>
                          <a:spcPts val="800"/>
                        </a:spcAft>
                      </a:pPr>
                      <a:r>
                        <a:rPr lang="es-MX" sz="1600" dirty="0">
                          <a:effectLst/>
                        </a:rPr>
                        <a:t>Total </a:t>
                      </a:r>
                      <a:r>
                        <a:rPr lang="es-MX" sz="1600" dirty="0" err="1">
                          <a:effectLst/>
                        </a:rPr>
                        <a:t>points</a:t>
                      </a:r>
                      <a:r>
                        <a:rPr lang="es-MX" sz="1600" dirty="0">
                          <a:effectLst/>
                        </a:rPr>
                        <a:t>: 93</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21.75</a:t>
                      </a:r>
                    </a:p>
                  </a:txBody>
                  <a:tcPr marL="68580" marR="68580" marT="0" marB="0"/>
                </a:tc>
                <a:tc>
                  <a:txBody>
                    <a:bodyPr/>
                    <a:lstStyle/>
                    <a:p>
                      <a:pPr algn="ctr">
                        <a:lnSpc>
                          <a:spcPct val="107000"/>
                        </a:lnSpc>
                        <a:spcAft>
                          <a:spcPts val="800"/>
                        </a:spcAft>
                      </a:pPr>
                      <a:r>
                        <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a:t>
                      </a:r>
                    </a:p>
                  </a:txBody>
                  <a:tcPr marL="68580" marR="68580" marT="0" marB="0"/>
                </a:tc>
                <a:tc>
                  <a:txBody>
                    <a:bodyPr/>
                    <a:lstStyle/>
                    <a:p>
                      <a:pPr algn="ctr">
                        <a:lnSpc>
                          <a:spcPct val="107000"/>
                        </a:lnSpc>
                        <a:spcAft>
                          <a:spcPts val="800"/>
                        </a:spcAft>
                      </a:pPr>
                      <a:r>
                        <a:rPr lang="es-MX" sz="1600" dirty="0">
                          <a:effectLst/>
                        </a:rPr>
                        <a:t>16.5</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19.75</a:t>
                      </a:r>
                    </a:p>
                  </a:txBody>
                  <a:tcPr marL="68580" marR="68580" marT="0" marB="0"/>
                </a:tc>
                <a:extLst>
                  <a:ext uri="{0D108BD9-81ED-4DB2-BD59-A6C34878D82A}">
                    <a16:rowId xmlns:a16="http://schemas.microsoft.com/office/drawing/2014/main" val="2623220592"/>
                  </a:ext>
                </a:extLst>
              </a:tr>
              <a:tr h="284671">
                <a:tc>
                  <a:txBody>
                    <a:bodyPr/>
                    <a:lstStyle/>
                    <a:p>
                      <a:pPr algn="r">
                        <a:lnSpc>
                          <a:spcPct val="107000"/>
                        </a:lnSpc>
                        <a:spcAft>
                          <a:spcPts val="800"/>
                        </a:spcAft>
                      </a:pPr>
                      <a:r>
                        <a:rPr lang="es-MX" sz="1600" dirty="0">
                          <a:effectLst/>
                        </a:rPr>
                        <a:t>Total </a:t>
                      </a:r>
                      <a:r>
                        <a:rPr lang="es-MX" sz="1600" dirty="0" err="1">
                          <a:effectLst/>
                        </a:rPr>
                        <a:t>contribution</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27.89%</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25.64%</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21.15%</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MX" sz="1600" dirty="0">
                          <a:effectLst/>
                        </a:rPr>
                        <a:t>25.32%</a:t>
                      </a:r>
                      <a:endParaRPr lang="es-MX"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9348168"/>
                  </a:ext>
                </a:extLst>
              </a:tr>
            </a:tbl>
          </a:graphicData>
        </a:graphic>
      </p:graphicFrame>
    </p:spTree>
    <p:extLst>
      <p:ext uri="{BB962C8B-B14F-4D97-AF65-F5344CB8AC3E}">
        <p14:creationId xmlns:p14="http://schemas.microsoft.com/office/powerpoint/2010/main" val="1626828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13">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Marcador de texto 2">
            <a:extLst>
              <a:ext uri="{FF2B5EF4-FFF2-40B4-BE49-F238E27FC236}">
                <a16:creationId xmlns:a16="http://schemas.microsoft.com/office/drawing/2014/main" id="{1595EF8F-1A49-4B33-B3EC-EBE56FD1C5E3}"/>
              </a:ext>
            </a:extLst>
          </p:cNvPr>
          <p:cNvSpPr>
            <a:spLocks noGrp="1"/>
          </p:cNvSpPr>
          <p:nvPr>
            <p:ph type="body" idx="1"/>
          </p:nvPr>
        </p:nvSpPr>
        <p:spPr>
          <a:xfrm>
            <a:off x="2615738" y="1263807"/>
            <a:ext cx="6960524" cy="598516"/>
          </a:xfrm>
        </p:spPr>
        <p:txBody>
          <a:bodyPr vert="horz" lIns="91440" tIns="45720" rIns="91440" bIns="45720" rtlCol="0" anchor="ctr">
            <a:normAutofit/>
          </a:bodyPr>
          <a:lstStyle/>
          <a:p>
            <a:pPr algn="ctr"/>
            <a:r>
              <a:rPr lang="en-US" dirty="0">
                <a:solidFill>
                  <a:schemeClr val="bg1"/>
                </a:solidFill>
              </a:rPr>
              <a:t>First delivery</a:t>
            </a:r>
          </a:p>
        </p:txBody>
      </p:sp>
      <p:pic>
        <p:nvPicPr>
          <p:cNvPr id="5" name="Imagen 4">
            <a:extLst>
              <a:ext uri="{FF2B5EF4-FFF2-40B4-BE49-F238E27FC236}">
                <a16:creationId xmlns:a16="http://schemas.microsoft.com/office/drawing/2014/main" id="{8AE960AC-7A7C-4A6B-B8A2-3CBC29B80F58}"/>
              </a:ext>
            </a:extLst>
          </p:cNvPr>
          <p:cNvPicPr>
            <a:picLocks noChangeAspect="1"/>
          </p:cNvPicPr>
          <p:nvPr/>
        </p:nvPicPr>
        <p:blipFill>
          <a:blip r:embed="rId3"/>
          <a:stretch>
            <a:fillRect/>
          </a:stretch>
        </p:blipFill>
        <p:spPr>
          <a:xfrm>
            <a:off x="385572" y="2613829"/>
            <a:ext cx="5596128" cy="3147822"/>
          </a:xfrm>
          <a:prstGeom prst="rect">
            <a:avLst/>
          </a:prstGeom>
        </p:spPr>
      </p:pic>
      <p:pic>
        <p:nvPicPr>
          <p:cNvPr id="4" name="Imagen 3">
            <a:extLst>
              <a:ext uri="{FF2B5EF4-FFF2-40B4-BE49-F238E27FC236}">
                <a16:creationId xmlns:a16="http://schemas.microsoft.com/office/drawing/2014/main" id="{5F55A2F0-7735-4E67-AF88-E7C799EA8D52}"/>
              </a:ext>
            </a:extLst>
          </p:cNvPr>
          <p:cNvPicPr>
            <a:picLocks noChangeAspect="1"/>
          </p:cNvPicPr>
          <p:nvPr/>
        </p:nvPicPr>
        <p:blipFill>
          <a:blip r:embed="rId4"/>
          <a:stretch>
            <a:fillRect/>
          </a:stretch>
        </p:blipFill>
        <p:spPr>
          <a:xfrm>
            <a:off x="6210302" y="2613829"/>
            <a:ext cx="5596128" cy="3147822"/>
          </a:xfrm>
          <a:prstGeom prst="rect">
            <a:avLst/>
          </a:prstGeom>
        </p:spPr>
      </p:pic>
    </p:spTree>
    <p:extLst>
      <p:ext uri="{BB962C8B-B14F-4D97-AF65-F5344CB8AC3E}">
        <p14:creationId xmlns:p14="http://schemas.microsoft.com/office/powerpoint/2010/main" val="4280840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Rounded Corners 5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Marcador de texto 2">
            <a:extLst>
              <a:ext uri="{FF2B5EF4-FFF2-40B4-BE49-F238E27FC236}">
                <a16:creationId xmlns:a16="http://schemas.microsoft.com/office/drawing/2014/main" id="{1595EF8F-1A49-4B33-B3EC-EBE56FD1C5E3}"/>
              </a:ext>
            </a:extLst>
          </p:cNvPr>
          <p:cNvSpPr>
            <a:spLocks noGrp="1"/>
          </p:cNvSpPr>
          <p:nvPr>
            <p:ph type="body" idx="1"/>
          </p:nvPr>
        </p:nvSpPr>
        <p:spPr>
          <a:xfrm>
            <a:off x="2615738" y="1263807"/>
            <a:ext cx="6960524" cy="598516"/>
          </a:xfrm>
        </p:spPr>
        <p:txBody>
          <a:bodyPr vert="horz" lIns="91440" tIns="45720" rIns="91440" bIns="45720" rtlCol="0" anchor="ctr">
            <a:normAutofit/>
          </a:bodyPr>
          <a:lstStyle/>
          <a:p>
            <a:pPr algn="ctr"/>
            <a:r>
              <a:rPr lang="en-US" dirty="0">
                <a:solidFill>
                  <a:schemeClr val="bg1"/>
                </a:solidFill>
              </a:rPr>
              <a:t>Second delivery</a:t>
            </a:r>
          </a:p>
        </p:txBody>
      </p:sp>
      <p:pic>
        <p:nvPicPr>
          <p:cNvPr id="6" name="Imagen 5">
            <a:extLst>
              <a:ext uri="{FF2B5EF4-FFF2-40B4-BE49-F238E27FC236}">
                <a16:creationId xmlns:a16="http://schemas.microsoft.com/office/drawing/2014/main" id="{EE2CC71A-F65B-47D8-9ED9-404068AC382C}"/>
              </a:ext>
            </a:extLst>
          </p:cNvPr>
          <p:cNvPicPr>
            <a:picLocks noChangeAspect="1"/>
          </p:cNvPicPr>
          <p:nvPr/>
        </p:nvPicPr>
        <p:blipFill>
          <a:blip r:embed="rId3"/>
          <a:stretch>
            <a:fillRect/>
          </a:stretch>
        </p:blipFill>
        <p:spPr>
          <a:xfrm>
            <a:off x="385572" y="2613829"/>
            <a:ext cx="5596128" cy="3147822"/>
          </a:xfrm>
          <a:prstGeom prst="rect">
            <a:avLst/>
          </a:prstGeom>
        </p:spPr>
      </p:pic>
      <p:pic>
        <p:nvPicPr>
          <p:cNvPr id="7" name="Imagen 6">
            <a:extLst>
              <a:ext uri="{FF2B5EF4-FFF2-40B4-BE49-F238E27FC236}">
                <a16:creationId xmlns:a16="http://schemas.microsoft.com/office/drawing/2014/main" id="{44F7C607-9C84-4248-B6FF-C64A0E3D623D}"/>
              </a:ext>
            </a:extLst>
          </p:cNvPr>
          <p:cNvPicPr>
            <a:picLocks noChangeAspect="1"/>
          </p:cNvPicPr>
          <p:nvPr/>
        </p:nvPicPr>
        <p:blipFill>
          <a:blip r:embed="rId4"/>
          <a:stretch>
            <a:fillRect/>
          </a:stretch>
        </p:blipFill>
        <p:spPr>
          <a:xfrm>
            <a:off x="6210300" y="2613829"/>
            <a:ext cx="5596128" cy="3147822"/>
          </a:xfrm>
          <a:prstGeom prst="rect">
            <a:avLst/>
          </a:prstGeom>
        </p:spPr>
      </p:pic>
    </p:spTree>
    <p:extLst>
      <p:ext uri="{BB962C8B-B14F-4D97-AF65-F5344CB8AC3E}">
        <p14:creationId xmlns:p14="http://schemas.microsoft.com/office/powerpoint/2010/main" val="261234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5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6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63">
            <a:extLst>
              <a:ext uri="{FF2B5EF4-FFF2-40B4-BE49-F238E27FC236}">
                <a16:creationId xmlns:a16="http://schemas.microsoft.com/office/drawing/2014/main" id="{726C63F6-CB75-464B-8B30-63C9D4C68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6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Rounded Corners 6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Marcador de texto 2">
            <a:extLst>
              <a:ext uri="{FF2B5EF4-FFF2-40B4-BE49-F238E27FC236}">
                <a16:creationId xmlns:a16="http://schemas.microsoft.com/office/drawing/2014/main" id="{1595EF8F-1A49-4B33-B3EC-EBE56FD1C5E3}"/>
              </a:ext>
            </a:extLst>
          </p:cNvPr>
          <p:cNvSpPr>
            <a:spLocks noGrp="1"/>
          </p:cNvSpPr>
          <p:nvPr>
            <p:ph type="body" idx="1"/>
          </p:nvPr>
        </p:nvSpPr>
        <p:spPr>
          <a:xfrm>
            <a:off x="2615738" y="1263807"/>
            <a:ext cx="6960524" cy="598516"/>
          </a:xfrm>
        </p:spPr>
        <p:txBody>
          <a:bodyPr vert="horz" lIns="91440" tIns="45720" rIns="91440" bIns="45720" rtlCol="0" anchor="ctr">
            <a:normAutofit/>
          </a:bodyPr>
          <a:lstStyle/>
          <a:p>
            <a:pPr algn="ctr"/>
            <a:r>
              <a:rPr lang="en-US" dirty="0">
                <a:solidFill>
                  <a:schemeClr val="bg1"/>
                </a:solidFill>
              </a:rPr>
              <a:t>Final delivery</a:t>
            </a:r>
          </a:p>
        </p:txBody>
      </p:sp>
      <p:pic>
        <p:nvPicPr>
          <p:cNvPr id="12" name="Imagen 11">
            <a:extLst>
              <a:ext uri="{FF2B5EF4-FFF2-40B4-BE49-F238E27FC236}">
                <a16:creationId xmlns:a16="http://schemas.microsoft.com/office/drawing/2014/main" id="{8465EDA5-D782-4292-A7DB-4934DA5BBC8C}"/>
              </a:ext>
            </a:extLst>
          </p:cNvPr>
          <p:cNvPicPr>
            <a:picLocks noChangeAspect="1"/>
          </p:cNvPicPr>
          <p:nvPr/>
        </p:nvPicPr>
        <p:blipFill rotWithShape="1">
          <a:blip r:embed="rId3"/>
          <a:srcRect l="36455" r="24622" b="2"/>
          <a:stretch/>
        </p:blipFill>
        <p:spPr>
          <a:xfrm>
            <a:off x="936753" y="2132199"/>
            <a:ext cx="2834640" cy="4096512"/>
          </a:xfrm>
          <a:prstGeom prst="rect">
            <a:avLst/>
          </a:prstGeom>
        </p:spPr>
      </p:pic>
      <p:pic>
        <p:nvPicPr>
          <p:cNvPr id="18" name="Imagen 17">
            <a:extLst>
              <a:ext uri="{FF2B5EF4-FFF2-40B4-BE49-F238E27FC236}">
                <a16:creationId xmlns:a16="http://schemas.microsoft.com/office/drawing/2014/main" id="{1989974D-96BF-4E1B-92CD-D08B2A68DD05}"/>
              </a:ext>
            </a:extLst>
          </p:cNvPr>
          <p:cNvPicPr>
            <a:picLocks noChangeAspect="1"/>
          </p:cNvPicPr>
          <p:nvPr/>
        </p:nvPicPr>
        <p:blipFill rotWithShape="1">
          <a:blip r:embed="rId4"/>
          <a:srcRect l="40145" r="20951"/>
          <a:stretch/>
        </p:blipFill>
        <p:spPr>
          <a:xfrm>
            <a:off x="8288072" y="2132199"/>
            <a:ext cx="2834640" cy="4096512"/>
          </a:xfrm>
          <a:prstGeom prst="rect">
            <a:avLst/>
          </a:prstGeom>
        </p:spPr>
      </p:pic>
      <p:pic>
        <p:nvPicPr>
          <p:cNvPr id="34" name="Imagen 33">
            <a:extLst>
              <a:ext uri="{FF2B5EF4-FFF2-40B4-BE49-F238E27FC236}">
                <a16:creationId xmlns:a16="http://schemas.microsoft.com/office/drawing/2014/main" id="{5DD4E4C1-5581-47CA-BDB5-C58E60ECE60A}"/>
              </a:ext>
            </a:extLst>
          </p:cNvPr>
          <p:cNvPicPr>
            <a:picLocks noChangeAspect="1"/>
          </p:cNvPicPr>
          <p:nvPr/>
        </p:nvPicPr>
        <p:blipFill rotWithShape="1">
          <a:blip r:embed="rId3"/>
          <a:srcRect l="80545" r="407"/>
          <a:stretch/>
        </p:blipFill>
        <p:spPr>
          <a:xfrm>
            <a:off x="2712763" y="2132199"/>
            <a:ext cx="1387875" cy="4096512"/>
          </a:xfrm>
          <a:prstGeom prst="rect">
            <a:avLst/>
          </a:prstGeom>
        </p:spPr>
      </p:pic>
      <p:pic>
        <p:nvPicPr>
          <p:cNvPr id="35" name="Imagen 34">
            <a:extLst>
              <a:ext uri="{FF2B5EF4-FFF2-40B4-BE49-F238E27FC236}">
                <a16:creationId xmlns:a16="http://schemas.microsoft.com/office/drawing/2014/main" id="{97F6B7AF-FC0A-4618-9198-90FA52B8DA5F}"/>
              </a:ext>
            </a:extLst>
          </p:cNvPr>
          <p:cNvPicPr>
            <a:picLocks noChangeAspect="1"/>
          </p:cNvPicPr>
          <p:nvPr/>
        </p:nvPicPr>
        <p:blipFill rotWithShape="1">
          <a:blip r:embed="rId5"/>
          <a:srcRect l="80066" t="90" r="655" b="-90"/>
          <a:stretch/>
        </p:blipFill>
        <p:spPr>
          <a:xfrm>
            <a:off x="6023277" y="2135878"/>
            <a:ext cx="1404726" cy="4096512"/>
          </a:xfrm>
          <a:prstGeom prst="rect">
            <a:avLst/>
          </a:prstGeom>
        </p:spPr>
      </p:pic>
      <p:pic>
        <p:nvPicPr>
          <p:cNvPr id="36" name="Imagen 35">
            <a:extLst>
              <a:ext uri="{FF2B5EF4-FFF2-40B4-BE49-F238E27FC236}">
                <a16:creationId xmlns:a16="http://schemas.microsoft.com/office/drawing/2014/main" id="{FCB08C49-9F20-47CA-BC79-F139C747D6A9}"/>
              </a:ext>
            </a:extLst>
          </p:cNvPr>
          <p:cNvPicPr>
            <a:picLocks noChangeAspect="1"/>
          </p:cNvPicPr>
          <p:nvPr/>
        </p:nvPicPr>
        <p:blipFill rotWithShape="1">
          <a:blip r:embed="rId4"/>
          <a:srcRect l="79087" r="429"/>
          <a:stretch/>
        </p:blipFill>
        <p:spPr>
          <a:xfrm>
            <a:off x="9754749" y="2135878"/>
            <a:ext cx="1492571" cy="4096512"/>
          </a:xfrm>
          <a:prstGeom prst="rect">
            <a:avLst/>
          </a:prstGeom>
        </p:spPr>
      </p:pic>
      <p:pic>
        <p:nvPicPr>
          <p:cNvPr id="37" name="Imagen 36">
            <a:extLst>
              <a:ext uri="{FF2B5EF4-FFF2-40B4-BE49-F238E27FC236}">
                <a16:creationId xmlns:a16="http://schemas.microsoft.com/office/drawing/2014/main" id="{00B1C282-80A7-45A7-9016-B337AF7756A9}"/>
              </a:ext>
            </a:extLst>
          </p:cNvPr>
          <p:cNvPicPr>
            <a:picLocks noChangeAspect="1"/>
          </p:cNvPicPr>
          <p:nvPr/>
        </p:nvPicPr>
        <p:blipFill rotWithShape="1">
          <a:blip r:embed="rId5"/>
          <a:srcRect l="37636" r="23460"/>
          <a:stretch/>
        </p:blipFill>
        <p:spPr>
          <a:xfrm>
            <a:off x="4762011" y="2132199"/>
            <a:ext cx="2834640" cy="4096512"/>
          </a:xfrm>
          <a:prstGeom prst="rect">
            <a:avLst/>
          </a:prstGeom>
        </p:spPr>
      </p:pic>
      <p:pic>
        <p:nvPicPr>
          <p:cNvPr id="38" name="Imagen 37">
            <a:extLst>
              <a:ext uri="{FF2B5EF4-FFF2-40B4-BE49-F238E27FC236}">
                <a16:creationId xmlns:a16="http://schemas.microsoft.com/office/drawing/2014/main" id="{DAE5445D-151E-4638-945B-49B348B2FDEF}"/>
              </a:ext>
            </a:extLst>
          </p:cNvPr>
          <p:cNvPicPr>
            <a:picLocks noChangeAspect="1"/>
          </p:cNvPicPr>
          <p:nvPr/>
        </p:nvPicPr>
        <p:blipFill rotWithShape="1">
          <a:blip r:embed="rId5"/>
          <a:srcRect l="80066" t="90" r="655" b="-90"/>
          <a:stretch/>
        </p:blipFill>
        <p:spPr>
          <a:xfrm>
            <a:off x="6318622" y="2135878"/>
            <a:ext cx="1404726" cy="4096512"/>
          </a:xfrm>
          <a:prstGeom prst="rect">
            <a:avLst/>
          </a:prstGeom>
        </p:spPr>
      </p:pic>
      <p:sp>
        <p:nvSpPr>
          <p:cNvPr id="39" name="Rectángulo 38">
            <a:extLst>
              <a:ext uri="{FF2B5EF4-FFF2-40B4-BE49-F238E27FC236}">
                <a16:creationId xmlns:a16="http://schemas.microsoft.com/office/drawing/2014/main" id="{F1F3434B-07A5-42A4-B9CF-2D7D8E1241B8}"/>
              </a:ext>
            </a:extLst>
          </p:cNvPr>
          <p:cNvSpPr/>
          <p:nvPr/>
        </p:nvSpPr>
        <p:spPr>
          <a:xfrm>
            <a:off x="936753" y="5676654"/>
            <a:ext cx="9225164" cy="559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Título 1">
            <a:extLst>
              <a:ext uri="{FF2B5EF4-FFF2-40B4-BE49-F238E27FC236}">
                <a16:creationId xmlns:a16="http://schemas.microsoft.com/office/drawing/2014/main" id="{30DF060E-633C-4AD5-96F5-646FEC0928C6}"/>
              </a:ext>
            </a:extLst>
          </p:cNvPr>
          <p:cNvSpPr>
            <a:spLocks noGrp="1"/>
          </p:cNvSpPr>
          <p:nvPr>
            <p:ph type="title"/>
          </p:nvPr>
        </p:nvSpPr>
        <p:spPr>
          <a:xfrm>
            <a:off x="1503681" y="5737678"/>
            <a:ext cx="8413663" cy="437273"/>
          </a:xfrm>
        </p:spPr>
        <p:txBody>
          <a:bodyPr>
            <a:normAutofit fontScale="90000"/>
          </a:bodyPr>
          <a:lstStyle/>
          <a:p>
            <a:r>
              <a:rPr lang="es-MX" sz="2800" dirty="0" err="1">
                <a:solidFill>
                  <a:schemeClr val="bg1"/>
                </a:solidFill>
              </a:rPr>
              <a:t>Usability</a:t>
            </a:r>
            <a:r>
              <a:rPr lang="es-MX" sz="2800" dirty="0">
                <a:solidFill>
                  <a:schemeClr val="bg1"/>
                </a:solidFill>
              </a:rPr>
              <a:t> </a:t>
            </a:r>
            <a:r>
              <a:rPr lang="es-MX" sz="2800" dirty="0" err="1">
                <a:solidFill>
                  <a:schemeClr val="bg1"/>
                </a:solidFill>
              </a:rPr>
              <a:t>tests</a:t>
            </a:r>
            <a:endParaRPr lang="es-MX" sz="2800" dirty="0">
              <a:solidFill>
                <a:schemeClr val="bg1"/>
              </a:solidFill>
            </a:endParaRPr>
          </a:p>
        </p:txBody>
      </p:sp>
    </p:spTree>
    <p:extLst>
      <p:ext uri="{BB962C8B-B14F-4D97-AF65-F5344CB8AC3E}">
        <p14:creationId xmlns:p14="http://schemas.microsoft.com/office/powerpoint/2010/main" val="180564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2DAE0A-4FED-464F-8454-7DB91BC7CADB}"/>
              </a:ext>
            </a:extLst>
          </p:cNvPr>
          <p:cNvSpPr>
            <a:spLocks noGrp="1"/>
          </p:cNvSpPr>
          <p:nvPr>
            <p:ph type="title"/>
          </p:nvPr>
        </p:nvSpPr>
        <p:spPr/>
        <p:txBody>
          <a:bodyPr/>
          <a:lstStyle/>
          <a:p>
            <a:r>
              <a:rPr lang="es-MX" dirty="0"/>
              <a:t>Human-</a:t>
            </a:r>
            <a:r>
              <a:rPr lang="es-MX" dirty="0" err="1"/>
              <a:t>centered</a:t>
            </a:r>
            <a:r>
              <a:rPr lang="es-MX" dirty="0"/>
              <a:t> </a:t>
            </a:r>
            <a:r>
              <a:rPr lang="es-MX" dirty="0" err="1"/>
              <a:t>design</a:t>
            </a:r>
            <a:r>
              <a:rPr lang="es-MX" dirty="0"/>
              <a:t> </a:t>
            </a:r>
            <a:r>
              <a:rPr lang="es-MX" dirty="0" err="1"/>
              <a:t>metodology</a:t>
            </a:r>
            <a:r>
              <a:rPr lang="es-MX" dirty="0"/>
              <a:t> </a:t>
            </a:r>
            <a:r>
              <a:rPr lang="es-MX" dirty="0" err="1"/>
              <a:t>phases</a:t>
            </a:r>
            <a:endParaRPr lang="es-MX" dirty="0"/>
          </a:p>
        </p:txBody>
      </p:sp>
      <p:sp>
        <p:nvSpPr>
          <p:cNvPr id="3" name="Marcador de texto 2">
            <a:extLst>
              <a:ext uri="{FF2B5EF4-FFF2-40B4-BE49-F238E27FC236}">
                <a16:creationId xmlns:a16="http://schemas.microsoft.com/office/drawing/2014/main" id="{1A27FBB4-F594-4C55-A9DD-B6792D4E6605}"/>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185379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64A6D6-95C3-4FA7-9B52-EF23D55D7D79}"/>
              </a:ext>
            </a:extLst>
          </p:cNvPr>
          <p:cNvSpPr>
            <a:spLocks noGrp="1"/>
          </p:cNvSpPr>
          <p:nvPr>
            <p:ph type="title"/>
          </p:nvPr>
        </p:nvSpPr>
        <p:spPr/>
        <p:txBody>
          <a:bodyPr/>
          <a:lstStyle/>
          <a:p>
            <a:r>
              <a:rPr lang="es-MX" dirty="0" err="1"/>
              <a:t>Discovering</a:t>
            </a:r>
            <a:r>
              <a:rPr lang="es-MX" dirty="0"/>
              <a:t> and </a:t>
            </a:r>
            <a:r>
              <a:rPr lang="es-MX" dirty="0" err="1"/>
              <a:t>listening</a:t>
            </a:r>
            <a:endParaRPr lang="es-MX" dirty="0"/>
          </a:p>
        </p:txBody>
      </p:sp>
    </p:spTree>
    <p:extLst>
      <p:ext uri="{BB962C8B-B14F-4D97-AF65-F5344CB8AC3E}">
        <p14:creationId xmlns:p14="http://schemas.microsoft.com/office/powerpoint/2010/main" val="185663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CC5550-FF79-4318-9CA6-A0A0B5FC407F}"/>
              </a:ext>
            </a:extLst>
          </p:cNvPr>
          <p:cNvSpPr>
            <a:spLocks noGrp="1"/>
          </p:cNvSpPr>
          <p:nvPr>
            <p:ph type="title"/>
          </p:nvPr>
        </p:nvSpPr>
        <p:spPr>
          <a:xfrm>
            <a:off x="1115568" y="548640"/>
            <a:ext cx="10168128" cy="1179576"/>
          </a:xfrm>
        </p:spPr>
        <p:txBody>
          <a:bodyPr/>
          <a:lstStyle/>
          <a:p>
            <a:r>
              <a:rPr lang="es-MX" dirty="0" err="1"/>
              <a:t>Problematic</a:t>
            </a:r>
            <a:endParaRPr lang="es-MX" dirty="0"/>
          </a:p>
        </p:txBody>
      </p:sp>
      <p:sp>
        <p:nvSpPr>
          <p:cNvPr id="10" name="CuadroTexto 9">
            <a:extLst>
              <a:ext uri="{FF2B5EF4-FFF2-40B4-BE49-F238E27FC236}">
                <a16:creationId xmlns:a16="http://schemas.microsoft.com/office/drawing/2014/main" id="{B0AACCDC-409B-430A-BA0D-E22489D02999}"/>
              </a:ext>
            </a:extLst>
          </p:cNvPr>
          <p:cNvSpPr txBox="1"/>
          <p:nvPr/>
        </p:nvSpPr>
        <p:spPr>
          <a:xfrm>
            <a:off x="1115568" y="2641056"/>
            <a:ext cx="2778325" cy="880369"/>
          </a:xfrm>
          <a:prstGeom prst="rect">
            <a:avLst/>
          </a:prstGeom>
          <a:solidFill>
            <a:srgbClr val="C34D7F"/>
          </a:solidFill>
        </p:spPr>
        <p:txBody>
          <a:bodyPr wrap="square" rtlCol="0">
            <a:spAutoFit/>
          </a:bodyPr>
          <a:lstStyle/>
          <a:p>
            <a:pPr algn="ctr">
              <a:lnSpc>
                <a:spcPct val="110000"/>
              </a:lnSpc>
              <a:spcBef>
                <a:spcPts val="1000"/>
              </a:spcBef>
            </a:pPr>
            <a:r>
              <a:rPr lang="es-MX" sz="2400" b="1" dirty="0">
                <a:solidFill>
                  <a:schemeClr val="bg1"/>
                </a:solidFill>
              </a:rPr>
              <a:t>Active </a:t>
            </a:r>
            <a:r>
              <a:rPr lang="es-MX" sz="2400" b="1" dirty="0" err="1">
                <a:solidFill>
                  <a:schemeClr val="bg1"/>
                </a:solidFill>
              </a:rPr>
              <a:t>population</a:t>
            </a:r>
            <a:endParaRPr lang="es-MX" sz="2400" b="1" dirty="0">
              <a:solidFill>
                <a:schemeClr val="bg1"/>
              </a:solidFill>
            </a:endParaRPr>
          </a:p>
        </p:txBody>
      </p:sp>
      <p:sp>
        <p:nvSpPr>
          <p:cNvPr id="11" name="CuadroTexto 10">
            <a:extLst>
              <a:ext uri="{FF2B5EF4-FFF2-40B4-BE49-F238E27FC236}">
                <a16:creationId xmlns:a16="http://schemas.microsoft.com/office/drawing/2014/main" id="{FE979543-093B-4FF6-9C42-DA6E0559179A}"/>
              </a:ext>
            </a:extLst>
          </p:cNvPr>
          <p:cNvSpPr txBox="1"/>
          <p:nvPr/>
        </p:nvSpPr>
        <p:spPr>
          <a:xfrm>
            <a:off x="1103798" y="2129422"/>
            <a:ext cx="2790095" cy="474104"/>
          </a:xfrm>
          <a:prstGeom prst="rect">
            <a:avLst/>
          </a:prstGeom>
          <a:solidFill>
            <a:srgbClr val="C34D7F"/>
          </a:solidFill>
        </p:spPr>
        <p:txBody>
          <a:bodyPr wrap="square" rtlCol="0">
            <a:spAutoFit/>
          </a:bodyPr>
          <a:lstStyle/>
          <a:p>
            <a:pPr algn="ctr">
              <a:lnSpc>
                <a:spcPct val="110000"/>
              </a:lnSpc>
              <a:spcBef>
                <a:spcPts val="1000"/>
              </a:spcBef>
            </a:pPr>
            <a:r>
              <a:rPr lang="es-MX" sz="2400" b="1" dirty="0">
                <a:solidFill>
                  <a:schemeClr val="bg1"/>
                </a:solidFill>
              </a:rPr>
              <a:t>55.9M</a:t>
            </a:r>
            <a:endParaRPr lang="es-MX" sz="1600" b="1" dirty="0">
              <a:solidFill>
                <a:schemeClr val="bg1"/>
              </a:solidFill>
            </a:endParaRPr>
          </a:p>
        </p:txBody>
      </p:sp>
      <p:sp>
        <p:nvSpPr>
          <p:cNvPr id="12" name="CuadroTexto 11">
            <a:extLst>
              <a:ext uri="{FF2B5EF4-FFF2-40B4-BE49-F238E27FC236}">
                <a16:creationId xmlns:a16="http://schemas.microsoft.com/office/drawing/2014/main" id="{8E84291D-B823-43C7-B871-E452A6CA7CAB}"/>
              </a:ext>
            </a:extLst>
          </p:cNvPr>
          <p:cNvSpPr txBox="1"/>
          <p:nvPr/>
        </p:nvSpPr>
        <p:spPr>
          <a:xfrm>
            <a:off x="4706837" y="2623157"/>
            <a:ext cx="2778325" cy="880369"/>
          </a:xfrm>
          <a:prstGeom prst="rect">
            <a:avLst/>
          </a:prstGeom>
          <a:solidFill>
            <a:srgbClr val="C34D7F"/>
          </a:solidFill>
        </p:spPr>
        <p:txBody>
          <a:bodyPr wrap="square" rtlCol="0">
            <a:spAutoFit/>
          </a:bodyPr>
          <a:lstStyle/>
          <a:p>
            <a:pPr algn="ctr">
              <a:lnSpc>
                <a:spcPct val="110000"/>
              </a:lnSpc>
              <a:spcBef>
                <a:spcPts val="1000"/>
              </a:spcBef>
            </a:pPr>
            <a:r>
              <a:rPr lang="es-MX" sz="2400" b="1" dirty="0">
                <a:solidFill>
                  <a:schemeClr val="bg1"/>
                </a:solidFill>
              </a:rPr>
              <a:t>60.7% </a:t>
            </a:r>
            <a:r>
              <a:rPr lang="es-MX" sz="2400" b="1" dirty="0" err="1">
                <a:solidFill>
                  <a:schemeClr val="bg1"/>
                </a:solidFill>
              </a:rPr>
              <a:t>monthly</a:t>
            </a:r>
            <a:r>
              <a:rPr lang="es-MX" sz="2400" b="1" dirty="0">
                <a:solidFill>
                  <a:schemeClr val="bg1"/>
                </a:solidFill>
              </a:rPr>
              <a:t> </a:t>
            </a:r>
            <a:r>
              <a:rPr lang="es-MX" sz="2400" b="1" dirty="0" err="1">
                <a:solidFill>
                  <a:schemeClr val="bg1"/>
                </a:solidFill>
              </a:rPr>
              <a:t>salary</a:t>
            </a:r>
            <a:endParaRPr lang="es-MX" sz="2400" b="1" dirty="0">
              <a:solidFill>
                <a:schemeClr val="bg1"/>
              </a:solidFill>
            </a:endParaRPr>
          </a:p>
        </p:txBody>
      </p:sp>
      <p:sp>
        <p:nvSpPr>
          <p:cNvPr id="13" name="CuadroTexto 12">
            <a:extLst>
              <a:ext uri="{FF2B5EF4-FFF2-40B4-BE49-F238E27FC236}">
                <a16:creationId xmlns:a16="http://schemas.microsoft.com/office/drawing/2014/main" id="{3FA6B703-5D19-4852-AE50-53973FF61A20}"/>
              </a:ext>
            </a:extLst>
          </p:cNvPr>
          <p:cNvSpPr txBox="1"/>
          <p:nvPr/>
        </p:nvSpPr>
        <p:spPr>
          <a:xfrm>
            <a:off x="4706837" y="2111523"/>
            <a:ext cx="2778325" cy="474104"/>
          </a:xfrm>
          <a:prstGeom prst="rect">
            <a:avLst/>
          </a:prstGeom>
          <a:solidFill>
            <a:srgbClr val="C34D7F"/>
          </a:solidFill>
        </p:spPr>
        <p:txBody>
          <a:bodyPr wrap="square" rtlCol="0">
            <a:spAutoFit/>
          </a:bodyPr>
          <a:lstStyle/>
          <a:p>
            <a:pPr algn="ctr">
              <a:lnSpc>
                <a:spcPct val="110000"/>
              </a:lnSpc>
              <a:spcBef>
                <a:spcPts val="1000"/>
              </a:spcBef>
            </a:pPr>
            <a:r>
              <a:rPr lang="es-MX" sz="2400" b="1" dirty="0">
                <a:solidFill>
                  <a:schemeClr val="bg1"/>
                </a:solidFill>
              </a:rPr>
              <a:t>$3.696 – $7.393 </a:t>
            </a:r>
          </a:p>
        </p:txBody>
      </p:sp>
      <p:sp>
        <p:nvSpPr>
          <p:cNvPr id="14" name="CuadroTexto 13">
            <a:extLst>
              <a:ext uri="{FF2B5EF4-FFF2-40B4-BE49-F238E27FC236}">
                <a16:creationId xmlns:a16="http://schemas.microsoft.com/office/drawing/2014/main" id="{B6A23DB7-AACE-4B08-BDF1-09E8207FF8C4}"/>
              </a:ext>
            </a:extLst>
          </p:cNvPr>
          <p:cNvSpPr txBox="1"/>
          <p:nvPr/>
        </p:nvSpPr>
        <p:spPr>
          <a:xfrm>
            <a:off x="8309877" y="2623157"/>
            <a:ext cx="2778325" cy="880369"/>
          </a:xfrm>
          <a:prstGeom prst="rect">
            <a:avLst/>
          </a:prstGeom>
          <a:solidFill>
            <a:srgbClr val="C34D7F"/>
          </a:solidFill>
        </p:spPr>
        <p:txBody>
          <a:bodyPr wrap="square" rtlCol="0">
            <a:spAutoFit/>
          </a:bodyPr>
          <a:lstStyle/>
          <a:p>
            <a:pPr algn="ctr">
              <a:lnSpc>
                <a:spcPct val="110000"/>
              </a:lnSpc>
              <a:spcBef>
                <a:spcPts val="1000"/>
              </a:spcBef>
            </a:pPr>
            <a:r>
              <a:rPr lang="es-MX" sz="2400" b="1" dirty="0" err="1">
                <a:solidFill>
                  <a:schemeClr val="bg1"/>
                </a:solidFill>
              </a:rPr>
              <a:t>Monthly</a:t>
            </a:r>
            <a:r>
              <a:rPr lang="es-MX" sz="2400" b="1" dirty="0">
                <a:solidFill>
                  <a:schemeClr val="bg1"/>
                </a:solidFill>
              </a:rPr>
              <a:t> </a:t>
            </a:r>
            <a:r>
              <a:rPr lang="es-MX" sz="2400" b="1" dirty="0" err="1">
                <a:solidFill>
                  <a:schemeClr val="bg1"/>
                </a:solidFill>
              </a:rPr>
              <a:t>family</a:t>
            </a:r>
            <a:r>
              <a:rPr lang="es-MX" sz="2400" b="1" dirty="0">
                <a:solidFill>
                  <a:schemeClr val="bg1"/>
                </a:solidFill>
              </a:rPr>
              <a:t> </a:t>
            </a:r>
            <a:r>
              <a:rPr lang="es-MX" sz="2400" b="1" dirty="0" err="1">
                <a:solidFill>
                  <a:schemeClr val="bg1"/>
                </a:solidFill>
              </a:rPr>
              <a:t>spending</a:t>
            </a:r>
            <a:endParaRPr lang="es-MX" sz="2400" b="1" dirty="0">
              <a:solidFill>
                <a:schemeClr val="bg1"/>
              </a:solidFill>
            </a:endParaRPr>
          </a:p>
        </p:txBody>
      </p:sp>
      <p:sp>
        <p:nvSpPr>
          <p:cNvPr id="15" name="CuadroTexto 14">
            <a:extLst>
              <a:ext uri="{FF2B5EF4-FFF2-40B4-BE49-F238E27FC236}">
                <a16:creationId xmlns:a16="http://schemas.microsoft.com/office/drawing/2014/main" id="{EB13AB21-CB53-4F93-B85C-18155608AFFB}"/>
              </a:ext>
            </a:extLst>
          </p:cNvPr>
          <p:cNvSpPr txBox="1"/>
          <p:nvPr/>
        </p:nvSpPr>
        <p:spPr>
          <a:xfrm>
            <a:off x="8309877" y="2111523"/>
            <a:ext cx="2778325" cy="474104"/>
          </a:xfrm>
          <a:prstGeom prst="rect">
            <a:avLst/>
          </a:prstGeom>
          <a:solidFill>
            <a:srgbClr val="C34D7F"/>
          </a:solidFill>
        </p:spPr>
        <p:txBody>
          <a:bodyPr wrap="square" rtlCol="0">
            <a:spAutoFit/>
          </a:bodyPr>
          <a:lstStyle/>
          <a:p>
            <a:pPr algn="ctr">
              <a:lnSpc>
                <a:spcPct val="110000"/>
              </a:lnSpc>
              <a:spcBef>
                <a:spcPts val="1000"/>
              </a:spcBef>
            </a:pPr>
            <a:r>
              <a:rPr lang="es-MX" sz="2400" b="1" dirty="0">
                <a:solidFill>
                  <a:schemeClr val="bg1"/>
                </a:solidFill>
              </a:rPr>
              <a:t>$15, 735 </a:t>
            </a:r>
          </a:p>
        </p:txBody>
      </p:sp>
      <p:sp>
        <p:nvSpPr>
          <p:cNvPr id="16" name="CuadroTexto 15">
            <a:extLst>
              <a:ext uri="{FF2B5EF4-FFF2-40B4-BE49-F238E27FC236}">
                <a16:creationId xmlns:a16="http://schemas.microsoft.com/office/drawing/2014/main" id="{85472904-61AD-4A40-B855-69FCDF278E71}"/>
              </a:ext>
            </a:extLst>
          </p:cNvPr>
          <p:cNvSpPr txBox="1"/>
          <p:nvPr/>
        </p:nvSpPr>
        <p:spPr>
          <a:xfrm>
            <a:off x="919288" y="5903501"/>
            <a:ext cx="4959114" cy="474104"/>
          </a:xfrm>
          <a:prstGeom prst="rect">
            <a:avLst/>
          </a:prstGeom>
          <a:solidFill>
            <a:schemeClr val="accent1">
              <a:lumMod val="50000"/>
            </a:schemeClr>
          </a:solidFill>
        </p:spPr>
        <p:txBody>
          <a:bodyPr wrap="square" rtlCol="0">
            <a:spAutoFit/>
          </a:bodyPr>
          <a:lstStyle/>
          <a:p>
            <a:pPr algn="ctr">
              <a:lnSpc>
                <a:spcPct val="110000"/>
              </a:lnSpc>
              <a:spcBef>
                <a:spcPts val="1000"/>
              </a:spcBef>
            </a:pPr>
            <a:r>
              <a:rPr lang="es-MX" sz="2400" b="1" dirty="0" err="1">
                <a:solidFill>
                  <a:schemeClr val="bg1"/>
                </a:solidFill>
              </a:rPr>
              <a:t>Independent</a:t>
            </a:r>
            <a:r>
              <a:rPr lang="es-MX" sz="2400" b="1" dirty="0">
                <a:solidFill>
                  <a:schemeClr val="bg1"/>
                </a:solidFill>
              </a:rPr>
              <a:t> </a:t>
            </a:r>
            <a:r>
              <a:rPr lang="es-MX" sz="2400" b="1" dirty="0" err="1">
                <a:solidFill>
                  <a:schemeClr val="bg1"/>
                </a:solidFill>
              </a:rPr>
              <a:t>work</a:t>
            </a:r>
            <a:endParaRPr lang="es-MX" sz="2400" b="1" dirty="0">
              <a:solidFill>
                <a:schemeClr val="bg1"/>
              </a:solidFill>
            </a:endParaRPr>
          </a:p>
        </p:txBody>
      </p:sp>
      <p:sp>
        <p:nvSpPr>
          <p:cNvPr id="17" name="CuadroTexto 16">
            <a:extLst>
              <a:ext uri="{FF2B5EF4-FFF2-40B4-BE49-F238E27FC236}">
                <a16:creationId xmlns:a16="http://schemas.microsoft.com/office/drawing/2014/main" id="{1F31D61F-BAC3-490B-B8B9-604416720C4F}"/>
              </a:ext>
            </a:extLst>
          </p:cNvPr>
          <p:cNvSpPr txBox="1"/>
          <p:nvPr/>
        </p:nvSpPr>
        <p:spPr>
          <a:xfrm>
            <a:off x="6319482" y="5903501"/>
            <a:ext cx="4959114" cy="474104"/>
          </a:xfrm>
          <a:prstGeom prst="rect">
            <a:avLst/>
          </a:prstGeom>
          <a:solidFill>
            <a:schemeClr val="accent1">
              <a:lumMod val="50000"/>
            </a:schemeClr>
          </a:solidFill>
        </p:spPr>
        <p:txBody>
          <a:bodyPr wrap="square" rtlCol="0">
            <a:spAutoFit/>
          </a:bodyPr>
          <a:lstStyle/>
          <a:p>
            <a:pPr algn="ctr">
              <a:lnSpc>
                <a:spcPct val="110000"/>
              </a:lnSpc>
              <a:spcBef>
                <a:spcPts val="1000"/>
              </a:spcBef>
            </a:pPr>
            <a:r>
              <a:rPr lang="es-MX" sz="2400" b="1" dirty="0" err="1">
                <a:solidFill>
                  <a:schemeClr val="bg1"/>
                </a:solidFill>
              </a:rPr>
              <a:t>Limited</a:t>
            </a:r>
            <a:r>
              <a:rPr lang="es-MX" sz="2400" b="1" dirty="0">
                <a:solidFill>
                  <a:schemeClr val="bg1"/>
                </a:solidFill>
              </a:rPr>
              <a:t> </a:t>
            </a:r>
            <a:r>
              <a:rPr lang="es-MX" sz="2400" b="1" dirty="0" err="1">
                <a:solidFill>
                  <a:schemeClr val="bg1"/>
                </a:solidFill>
              </a:rPr>
              <a:t>outreach</a:t>
            </a:r>
            <a:r>
              <a:rPr lang="es-MX" sz="2400" b="1" dirty="0">
                <a:solidFill>
                  <a:schemeClr val="bg1"/>
                </a:solidFill>
              </a:rPr>
              <a:t> </a:t>
            </a:r>
            <a:r>
              <a:rPr lang="es-MX" sz="2400" b="1" dirty="0" err="1">
                <a:solidFill>
                  <a:schemeClr val="bg1"/>
                </a:solidFill>
              </a:rPr>
              <a:t>resources</a:t>
            </a:r>
            <a:endParaRPr lang="es-MX" sz="2400" b="1" dirty="0">
              <a:solidFill>
                <a:schemeClr val="bg1"/>
              </a:solidFill>
            </a:endParaRPr>
          </a:p>
        </p:txBody>
      </p:sp>
      <p:pic>
        <p:nvPicPr>
          <p:cNvPr id="23" name="Gráfico 22" descr="Familia con dos niños con relleno sólido">
            <a:extLst>
              <a:ext uri="{FF2B5EF4-FFF2-40B4-BE49-F238E27FC236}">
                <a16:creationId xmlns:a16="http://schemas.microsoft.com/office/drawing/2014/main" id="{3E315C70-58DD-4D44-A189-BFA83C0BB8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3153" y="3766251"/>
            <a:ext cx="1800000" cy="1800000"/>
          </a:xfrm>
          <a:prstGeom prst="rect">
            <a:avLst/>
          </a:prstGeom>
        </p:spPr>
      </p:pic>
      <p:pic>
        <p:nvPicPr>
          <p:cNvPr id="25" name="Gráfico 24" descr="Dinero con relleno sólido">
            <a:extLst>
              <a:ext uri="{FF2B5EF4-FFF2-40B4-BE49-F238E27FC236}">
                <a16:creationId xmlns:a16="http://schemas.microsoft.com/office/drawing/2014/main" id="{D31D048C-3ED1-4A79-8490-D3B239DD75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95999" y="3766251"/>
            <a:ext cx="1800000" cy="1800000"/>
          </a:xfrm>
          <a:prstGeom prst="rect">
            <a:avLst/>
          </a:prstGeom>
        </p:spPr>
      </p:pic>
      <p:pic>
        <p:nvPicPr>
          <p:cNvPr id="27" name="Gráfico 26" descr="Maletín con relleno sólido">
            <a:extLst>
              <a:ext uri="{FF2B5EF4-FFF2-40B4-BE49-F238E27FC236}">
                <a16:creationId xmlns:a16="http://schemas.microsoft.com/office/drawing/2014/main" id="{A030DBAA-4FA8-4A5B-A429-8F16CBB174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94607" y="3766251"/>
            <a:ext cx="1800000" cy="1800000"/>
          </a:xfrm>
          <a:prstGeom prst="rect">
            <a:avLst/>
          </a:prstGeom>
        </p:spPr>
      </p:pic>
      <p:sp>
        <p:nvSpPr>
          <p:cNvPr id="28" name="CuadroTexto 27">
            <a:extLst>
              <a:ext uri="{FF2B5EF4-FFF2-40B4-BE49-F238E27FC236}">
                <a16:creationId xmlns:a16="http://schemas.microsoft.com/office/drawing/2014/main" id="{A7E7FF8A-84B9-48A1-833F-AC52030DB843}"/>
              </a:ext>
            </a:extLst>
          </p:cNvPr>
          <p:cNvSpPr txBox="1"/>
          <p:nvPr/>
        </p:nvSpPr>
        <p:spPr>
          <a:xfrm rot="16200000">
            <a:off x="10212901" y="3866234"/>
            <a:ext cx="2929007" cy="471026"/>
          </a:xfrm>
          <a:prstGeom prst="rect">
            <a:avLst/>
          </a:prstGeom>
          <a:noFill/>
        </p:spPr>
        <p:txBody>
          <a:bodyPr wrap="none" rtlCol="0">
            <a:spAutoFit/>
          </a:bodyPr>
          <a:lstStyle/>
          <a:p>
            <a:pPr>
              <a:lnSpc>
                <a:spcPct val="110000"/>
              </a:lnSpc>
              <a:spcBef>
                <a:spcPts val="1000"/>
              </a:spcBef>
            </a:pPr>
            <a:r>
              <a:rPr lang="es-MX" sz="2400" dirty="0"/>
              <a:t>INEGI, 2018 - 2020</a:t>
            </a:r>
          </a:p>
        </p:txBody>
      </p:sp>
    </p:spTree>
    <p:extLst>
      <p:ext uri="{BB962C8B-B14F-4D97-AF65-F5344CB8AC3E}">
        <p14:creationId xmlns:p14="http://schemas.microsoft.com/office/powerpoint/2010/main" val="346409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37E9E-BFBC-4F7D-8C86-6528EAFA7214}"/>
              </a:ext>
            </a:extLst>
          </p:cNvPr>
          <p:cNvSpPr>
            <a:spLocks noGrp="1"/>
          </p:cNvSpPr>
          <p:nvPr>
            <p:ph type="title"/>
          </p:nvPr>
        </p:nvSpPr>
        <p:spPr/>
        <p:txBody>
          <a:bodyPr/>
          <a:lstStyle/>
          <a:p>
            <a:r>
              <a:rPr lang="es-MX" dirty="0" err="1"/>
              <a:t>Users</a:t>
            </a:r>
            <a:r>
              <a:rPr lang="es-MX" dirty="0"/>
              <a:t> </a:t>
            </a:r>
            <a:r>
              <a:rPr lang="es-MX" dirty="0" err="1"/>
              <a:t>profile</a:t>
            </a:r>
            <a:endParaRPr lang="es-MX" dirty="0"/>
          </a:p>
        </p:txBody>
      </p:sp>
      <p:sp>
        <p:nvSpPr>
          <p:cNvPr id="4" name="Marcador de contenido 3">
            <a:extLst>
              <a:ext uri="{FF2B5EF4-FFF2-40B4-BE49-F238E27FC236}">
                <a16:creationId xmlns:a16="http://schemas.microsoft.com/office/drawing/2014/main" id="{380728A9-0505-4755-A179-289FA7001602}"/>
              </a:ext>
            </a:extLst>
          </p:cNvPr>
          <p:cNvSpPr>
            <a:spLocks noGrp="1"/>
          </p:cNvSpPr>
          <p:nvPr>
            <p:ph sz="half" idx="1"/>
          </p:nvPr>
        </p:nvSpPr>
        <p:spPr>
          <a:xfrm>
            <a:off x="1115568" y="3429000"/>
            <a:ext cx="4937760" cy="2743199"/>
          </a:xfrm>
        </p:spPr>
        <p:txBody>
          <a:bodyPr>
            <a:normAutofit fontScale="70000" lnSpcReduction="20000"/>
          </a:bodyPr>
          <a:lstStyle/>
          <a:p>
            <a:pPr marL="0" indent="0">
              <a:buNone/>
            </a:pPr>
            <a:r>
              <a:rPr lang="en-US" dirty="0"/>
              <a:t>Age: 27 - 45</a:t>
            </a:r>
          </a:p>
          <a:p>
            <a:pPr marL="0" indent="0">
              <a:buNone/>
            </a:pPr>
            <a:r>
              <a:rPr lang="en-US" dirty="0"/>
              <a:t>Gender: Indistinct</a:t>
            </a:r>
          </a:p>
          <a:p>
            <a:pPr marL="0" indent="0">
              <a:buNone/>
            </a:pPr>
            <a:r>
              <a:rPr lang="en-US" dirty="0"/>
              <a:t>Income: $3696-$7393</a:t>
            </a:r>
          </a:p>
          <a:p>
            <a:pPr marL="0" indent="0">
              <a:buNone/>
            </a:pPr>
            <a:r>
              <a:rPr lang="en-US" dirty="0"/>
              <a:t>Skills: Basic use of communication technologies.</a:t>
            </a:r>
          </a:p>
          <a:p>
            <a:pPr marL="0" indent="0">
              <a:buNone/>
            </a:pPr>
            <a:r>
              <a:rPr lang="en-US" dirty="0"/>
              <a:t>Education: high school</a:t>
            </a:r>
          </a:p>
          <a:p>
            <a:pPr marL="0" indent="0">
              <a:buNone/>
            </a:pPr>
            <a:r>
              <a:rPr lang="en-US" dirty="0"/>
              <a:t>Occupation: Freelance Home Maintenance Worker (Plumber, Electrician, Carpenter, etc.).</a:t>
            </a:r>
          </a:p>
        </p:txBody>
      </p:sp>
      <p:sp>
        <p:nvSpPr>
          <p:cNvPr id="5" name="Marcador de contenido 4">
            <a:extLst>
              <a:ext uri="{FF2B5EF4-FFF2-40B4-BE49-F238E27FC236}">
                <a16:creationId xmlns:a16="http://schemas.microsoft.com/office/drawing/2014/main" id="{B763694C-50B8-4B5A-9705-5865368ACB19}"/>
              </a:ext>
            </a:extLst>
          </p:cNvPr>
          <p:cNvSpPr>
            <a:spLocks noGrp="1"/>
          </p:cNvSpPr>
          <p:nvPr>
            <p:ph sz="half" idx="2"/>
          </p:nvPr>
        </p:nvSpPr>
        <p:spPr>
          <a:xfrm>
            <a:off x="6345936" y="3429000"/>
            <a:ext cx="4937760" cy="2743200"/>
          </a:xfrm>
        </p:spPr>
        <p:txBody>
          <a:bodyPr>
            <a:normAutofit fontScale="70000" lnSpcReduction="20000"/>
          </a:bodyPr>
          <a:lstStyle/>
          <a:p>
            <a:pPr marL="0" indent="0">
              <a:buNone/>
            </a:pPr>
            <a:r>
              <a:rPr lang="en-US" dirty="0"/>
              <a:t>Age: 27 - 50</a:t>
            </a:r>
          </a:p>
          <a:p>
            <a:pPr marL="0" indent="0">
              <a:buNone/>
            </a:pPr>
            <a:r>
              <a:rPr lang="en-US" dirty="0"/>
              <a:t>Gender: Indistinct</a:t>
            </a:r>
          </a:p>
          <a:p>
            <a:pPr marL="0" indent="0">
              <a:buNone/>
            </a:pPr>
            <a:r>
              <a:rPr lang="en-US" dirty="0"/>
              <a:t>Income:&gt; $ 15,000</a:t>
            </a:r>
          </a:p>
          <a:p>
            <a:pPr marL="0" indent="0">
              <a:buNone/>
            </a:pPr>
            <a:r>
              <a:rPr lang="en-US" dirty="0"/>
              <a:t>Skills: Basic use of communication technologies.</a:t>
            </a:r>
          </a:p>
          <a:p>
            <a:pPr marL="0" indent="0">
              <a:buNone/>
            </a:pPr>
            <a:r>
              <a:rPr lang="en-US" dirty="0"/>
              <a:t>Education: University</a:t>
            </a:r>
          </a:p>
          <a:p>
            <a:pPr marL="0" indent="0">
              <a:buNone/>
            </a:pPr>
            <a:r>
              <a:rPr lang="en-US" dirty="0"/>
              <a:t>Occupation: Indistinct</a:t>
            </a:r>
          </a:p>
        </p:txBody>
      </p:sp>
      <p:graphicFrame>
        <p:nvGraphicFramePr>
          <p:cNvPr id="6" name="Diagrama 5">
            <a:extLst>
              <a:ext uri="{FF2B5EF4-FFF2-40B4-BE49-F238E27FC236}">
                <a16:creationId xmlns:a16="http://schemas.microsoft.com/office/drawing/2014/main" id="{99B8A304-6F51-4092-8268-82593C5A3A45}"/>
              </a:ext>
            </a:extLst>
          </p:cNvPr>
          <p:cNvGraphicFramePr/>
          <p:nvPr>
            <p:extLst>
              <p:ext uri="{D42A27DB-BD31-4B8C-83A1-F6EECF244321}">
                <p14:modId xmlns:p14="http://schemas.microsoft.com/office/powerpoint/2010/main" val="765400933"/>
              </p:ext>
            </p:extLst>
          </p:nvPr>
        </p:nvGraphicFramePr>
        <p:xfrm>
          <a:off x="489787" y="2427698"/>
          <a:ext cx="5334959" cy="794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a:extLst>
              <a:ext uri="{FF2B5EF4-FFF2-40B4-BE49-F238E27FC236}">
                <a16:creationId xmlns:a16="http://schemas.microsoft.com/office/drawing/2014/main" id="{44031598-2E1A-4A8F-ADF2-E83B03214102}"/>
              </a:ext>
            </a:extLst>
          </p:cNvPr>
          <p:cNvGraphicFramePr/>
          <p:nvPr>
            <p:extLst>
              <p:ext uri="{D42A27DB-BD31-4B8C-83A1-F6EECF244321}">
                <p14:modId xmlns:p14="http://schemas.microsoft.com/office/powerpoint/2010/main" val="762023252"/>
              </p:ext>
            </p:extLst>
          </p:nvPr>
        </p:nvGraphicFramePr>
        <p:xfrm>
          <a:off x="5617712" y="2427698"/>
          <a:ext cx="5334959" cy="7942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20096768"/>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11B25"/>
      </a:dk2>
      <a:lt2>
        <a:srgbClr val="F0F3F2"/>
      </a:lt2>
      <a:accent1>
        <a:srgbClr val="C34D7F"/>
      </a:accent1>
      <a:accent2>
        <a:srgbClr val="B13B9F"/>
      </a:accent2>
      <a:accent3>
        <a:srgbClr val="A44DC3"/>
      </a:accent3>
      <a:accent4>
        <a:srgbClr val="613BB1"/>
      </a:accent4>
      <a:accent5>
        <a:srgbClr val="4D58C3"/>
      </a:accent5>
      <a:accent6>
        <a:srgbClr val="3B77B1"/>
      </a:accent6>
      <a:hlink>
        <a:srgbClr val="665FC9"/>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6752</TotalTime>
  <Words>2521</Words>
  <Application>Microsoft Office PowerPoint</Application>
  <PresentationFormat>Panorámica</PresentationFormat>
  <Paragraphs>294</Paragraphs>
  <Slides>28</Slides>
  <Notes>21</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28</vt:i4>
      </vt:variant>
    </vt:vector>
  </HeadingPairs>
  <TitlesOfParts>
    <vt:vector size="33" baseType="lpstr">
      <vt:lpstr>Arial</vt:lpstr>
      <vt:lpstr>Avenir Next LT Pro</vt:lpstr>
      <vt:lpstr>Calibri</vt:lpstr>
      <vt:lpstr>Neue Haas Grotesk Text Pro</vt:lpstr>
      <vt:lpstr>AccentBoxVTI</vt:lpstr>
      <vt:lpstr>Promotion of independent work</vt:lpstr>
      <vt:lpstr>Deliverys </vt:lpstr>
      <vt:lpstr>Presentación de PowerPoint</vt:lpstr>
      <vt:lpstr>Presentación de PowerPoint</vt:lpstr>
      <vt:lpstr>Usability tests</vt:lpstr>
      <vt:lpstr>Human-centered design metodology phases</vt:lpstr>
      <vt:lpstr>Discovering and listening</vt:lpstr>
      <vt:lpstr>Problematic</vt:lpstr>
      <vt:lpstr>Users profile</vt:lpstr>
      <vt:lpstr>Intreviews </vt:lpstr>
      <vt:lpstr>Personas</vt:lpstr>
      <vt:lpstr>Ideate and create</vt:lpstr>
      <vt:lpstr>Afinity diagram for requirements selection and priorization </vt:lpstr>
      <vt:lpstr>Descripción especifica</vt:lpstr>
      <vt:lpstr>Prototyping and delivery</vt:lpstr>
      <vt:lpstr>Paper prototype</vt:lpstr>
      <vt:lpstr>Presentación de PowerPoint</vt:lpstr>
      <vt:lpstr>Usability tests definition</vt:lpstr>
      <vt:lpstr>Usability tests</vt:lpstr>
      <vt:lpstr>Tasks</vt:lpstr>
      <vt:lpstr>Some interfaces</vt:lpstr>
      <vt:lpstr>Evidences</vt:lpstr>
      <vt:lpstr>Instruments</vt:lpstr>
      <vt:lpstr>Presentación de PowerPoint</vt:lpstr>
      <vt:lpstr>Learned lessons</vt:lpstr>
      <vt:lpstr>Teamwork</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Impulso al trabajo independiente</dc:title>
  <dc:creator>Suemi Castillo</dc:creator>
  <cp:lastModifiedBy>Suemi Castillo</cp:lastModifiedBy>
  <cp:revision>10</cp:revision>
  <dcterms:created xsi:type="dcterms:W3CDTF">2021-05-06T07:50:14Z</dcterms:created>
  <dcterms:modified xsi:type="dcterms:W3CDTF">2021-07-06T00:39:18Z</dcterms:modified>
</cp:coreProperties>
</file>